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84" r:id="rId4"/>
    <p:sldId id="261" r:id="rId5"/>
    <p:sldId id="258" r:id="rId6"/>
    <p:sldId id="263" r:id="rId7"/>
    <p:sldId id="282" r:id="rId8"/>
    <p:sldId id="283" r:id="rId9"/>
    <p:sldId id="265" r:id="rId10"/>
    <p:sldId id="271" r:id="rId11"/>
    <p:sldId id="276" r:id="rId12"/>
    <p:sldId id="272" r:id="rId13"/>
    <p:sldId id="277" r:id="rId14"/>
    <p:sldId id="273" r:id="rId15"/>
    <p:sldId id="278" r:id="rId16"/>
    <p:sldId id="279" r:id="rId17"/>
    <p:sldId id="281" r:id="rId18"/>
    <p:sldId id="285" r:id="rId19"/>
    <p:sldId id="287" r:id="rId20"/>
    <p:sldId id="286" r:id="rId21"/>
    <p:sldId id="291" r:id="rId22"/>
    <p:sldId id="290" r:id="rId23"/>
    <p:sldId id="289" r:id="rId24"/>
    <p:sldId id="288" r:id="rId25"/>
    <p:sldId id="292" r:id="rId26"/>
    <p:sldId id="293" r:id="rId27"/>
    <p:sldId id="294" r:id="rId28"/>
    <p:sldId id="295" r:id="rId29"/>
    <p:sldId id="280" r:id="rId30"/>
    <p:sldId id="274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VINAY TEJA PAPPU" userId="856e4328abfc042c" providerId="LiveId" clId="{440DBE5A-D56A-4DC7-BEF6-D30FD0F8E284}"/>
    <pc:docChg chg="undo custSel addSld delSld modSld sldOrd">
      <pc:chgData name="SRI VINAY TEJA PAPPU" userId="856e4328abfc042c" providerId="LiveId" clId="{440DBE5A-D56A-4DC7-BEF6-D30FD0F8E284}" dt="2021-03-26T16:08:04.135" v="6375" actId="1076"/>
      <pc:docMkLst>
        <pc:docMk/>
      </pc:docMkLst>
      <pc:sldChg chg="modSp mod">
        <pc:chgData name="SRI VINAY TEJA PAPPU" userId="856e4328abfc042c" providerId="LiveId" clId="{440DBE5A-D56A-4DC7-BEF6-D30FD0F8E284}" dt="2021-03-01T20:25:30.409" v="487" actId="20577"/>
        <pc:sldMkLst>
          <pc:docMk/>
          <pc:sldMk cId="2689089790" sldId="258"/>
        </pc:sldMkLst>
        <pc:spChg chg="mod">
          <ac:chgData name="SRI VINAY TEJA PAPPU" userId="856e4328abfc042c" providerId="LiveId" clId="{440DBE5A-D56A-4DC7-BEF6-D30FD0F8E284}" dt="2021-03-01T20:23:37.106" v="470" actId="20577"/>
          <ac:spMkLst>
            <pc:docMk/>
            <pc:sldMk cId="2689089790" sldId="258"/>
            <ac:spMk id="2" creationId="{9D6A748D-BEEC-43A4-BFF3-B31C0275A5D9}"/>
          </ac:spMkLst>
        </pc:spChg>
        <pc:graphicFrameChg chg="mod">
          <ac:chgData name="SRI VINAY TEJA PAPPU" userId="856e4328abfc042c" providerId="LiveId" clId="{440DBE5A-D56A-4DC7-BEF6-D30FD0F8E284}" dt="2021-03-01T20:25:30.409" v="487" actId="20577"/>
          <ac:graphicFrameMkLst>
            <pc:docMk/>
            <pc:sldMk cId="2689089790" sldId="258"/>
            <ac:graphicFrameMk id="4" creationId="{AED04DAF-1E3F-4397-8834-E64118E9B2CD}"/>
          </ac:graphicFrameMkLst>
        </pc:graphicFrameChg>
      </pc:sldChg>
      <pc:sldChg chg="modSp mod">
        <pc:chgData name="SRI VINAY TEJA PAPPU" userId="856e4328abfc042c" providerId="LiveId" clId="{440DBE5A-D56A-4DC7-BEF6-D30FD0F8E284}" dt="2021-03-15T10:17:57.168" v="3582" actId="313"/>
        <pc:sldMkLst>
          <pc:docMk/>
          <pc:sldMk cId="633738316" sldId="259"/>
        </pc:sldMkLst>
        <pc:spChg chg="mod">
          <ac:chgData name="SRI VINAY TEJA PAPPU" userId="856e4328abfc042c" providerId="LiveId" clId="{440DBE5A-D56A-4DC7-BEF6-D30FD0F8E284}" dt="2021-03-15T10:17:57.168" v="3582" actId="313"/>
          <ac:spMkLst>
            <pc:docMk/>
            <pc:sldMk cId="633738316" sldId="259"/>
            <ac:spMk id="2" creationId="{0D1F047C-C727-42A7-85C5-68C5AA1B1A93}"/>
          </ac:spMkLst>
        </pc:spChg>
        <pc:spChg chg="mod">
          <ac:chgData name="SRI VINAY TEJA PAPPU" userId="856e4328abfc042c" providerId="LiveId" clId="{440DBE5A-D56A-4DC7-BEF6-D30FD0F8E284}" dt="2021-03-01T20:32:29.623" v="812" actId="20577"/>
          <ac:spMkLst>
            <pc:docMk/>
            <pc:sldMk cId="633738316" sldId="259"/>
            <ac:spMk id="3" creationId="{DB93FB3F-A8D4-46D3-A1C6-C79C64563729}"/>
          </ac:spMkLst>
        </pc:spChg>
      </pc:sldChg>
      <pc:sldChg chg="modSp mod">
        <pc:chgData name="SRI VINAY TEJA PAPPU" userId="856e4328abfc042c" providerId="LiveId" clId="{440DBE5A-D56A-4DC7-BEF6-D30FD0F8E284}" dt="2021-03-15T10:25:25.639" v="4003" actId="20577"/>
        <pc:sldMkLst>
          <pc:docMk/>
          <pc:sldMk cId="741073867" sldId="260"/>
        </pc:sldMkLst>
        <pc:spChg chg="mod">
          <ac:chgData name="SRI VINAY TEJA PAPPU" userId="856e4328abfc042c" providerId="LiveId" clId="{440DBE5A-D56A-4DC7-BEF6-D30FD0F8E284}" dt="2021-03-15T10:25:25.639" v="4003" actId="20577"/>
          <ac:spMkLst>
            <pc:docMk/>
            <pc:sldMk cId="741073867" sldId="260"/>
            <ac:spMk id="3" creationId="{D16751C9-92C9-4689-B470-D79D0833B05C}"/>
          </ac:spMkLst>
        </pc:spChg>
      </pc:sldChg>
      <pc:sldChg chg="addSp modSp mod">
        <pc:chgData name="SRI VINAY TEJA PAPPU" userId="856e4328abfc042c" providerId="LiveId" clId="{440DBE5A-D56A-4DC7-BEF6-D30FD0F8E284}" dt="2021-03-02T19:23:54.845" v="2049" actId="14100"/>
        <pc:sldMkLst>
          <pc:docMk/>
          <pc:sldMk cId="136977953" sldId="261"/>
        </pc:sldMkLst>
        <pc:spChg chg="mod">
          <ac:chgData name="SRI VINAY TEJA PAPPU" userId="856e4328abfc042c" providerId="LiveId" clId="{440DBE5A-D56A-4DC7-BEF6-D30FD0F8E284}" dt="2021-03-02T19:18:52.537" v="2035" actId="20577"/>
          <ac:spMkLst>
            <pc:docMk/>
            <pc:sldMk cId="136977953" sldId="261"/>
            <ac:spMk id="3" creationId="{706730ED-3059-4C4A-94B4-30A437BB48CC}"/>
          </ac:spMkLst>
        </pc:spChg>
        <pc:picChg chg="add mod">
          <ac:chgData name="SRI VINAY TEJA PAPPU" userId="856e4328abfc042c" providerId="LiveId" clId="{440DBE5A-D56A-4DC7-BEF6-D30FD0F8E284}" dt="2021-03-02T19:20:05.547" v="2039" actId="14100"/>
          <ac:picMkLst>
            <pc:docMk/>
            <pc:sldMk cId="136977953" sldId="261"/>
            <ac:picMk id="1026" creationId="{418FCF01-3B22-40AA-9E93-D9DF510CD61F}"/>
          </ac:picMkLst>
        </pc:picChg>
        <pc:picChg chg="add mod">
          <ac:chgData name="SRI VINAY TEJA PAPPU" userId="856e4328abfc042c" providerId="LiveId" clId="{440DBE5A-D56A-4DC7-BEF6-D30FD0F8E284}" dt="2021-03-02T19:23:18.250" v="2045" actId="1076"/>
          <ac:picMkLst>
            <pc:docMk/>
            <pc:sldMk cId="136977953" sldId="261"/>
            <ac:picMk id="1028" creationId="{D6A1F56C-BBD1-4DC5-BF6E-E606F73AAF21}"/>
          </ac:picMkLst>
        </pc:picChg>
        <pc:picChg chg="add mod">
          <ac:chgData name="SRI VINAY TEJA PAPPU" userId="856e4328abfc042c" providerId="LiveId" clId="{440DBE5A-D56A-4DC7-BEF6-D30FD0F8E284}" dt="2021-03-02T19:23:54.845" v="2049" actId="14100"/>
          <ac:picMkLst>
            <pc:docMk/>
            <pc:sldMk cId="136977953" sldId="261"/>
            <ac:picMk id="1030" creationId="{973D4A28-9420-4573-A5D6-6F50FAD82532}"/>
          </ac:picMkLst>
        </pc:picChg>
      </pc:sldChg>
      <pc:sldChg chg="addSp modSp del mod">
        <pc:chgData name="SRI VINAY TEJA PAPPU" userId="856e4328abfc042c" providerId="LiveId" clId="{440DBE5A-D56A-4DC7-BEF6-D30FD0F8E284}" dt="2021-03-15T10:45:56.478" v="4489" actId="47"/>
        <pc:sldMkLst>
          <pc:docMk/>
          <pc:sldMk cId="4177434927" sldId="262"/>
        </pc:sldMkLst>
        <pc:spChg chg="mod">
          <ac:chgData name="SRI VINAY TEJA PAPPU" userId="856e4328abfc042c" providerId="LiveId" clId="{440DBE5A-D56A-4DC7-BEF6-D30FD0F8E284}" dt="2021-03-01T20:36:15.485" v="826" actId="20577"/>
          <ac:spMkLst>
            <pc:docMk/>
            <pc:sldMk cId="4177434927" sldId="262"/>
            <ac:spMk id="2" creationId="{9D6A748D-BEEC-43A4-BFF3-B31C0275A5D9}"/>
          </ac:spMkLst>
        </pc:spChg>
        <pc:picChg chg="add mod">
          <ac:chgData name="SRI VINAY TEJA PAPPU" userId="856e4328abfc042c" providerId="LiveId" clId="{440DBE5A-D56A-4DC7-BEF6-D30FD0F8E284}" dt="2021-03-01T20:35:38.448" v="816"/>
          <ac:picMkLst>
            <pc:docMk/>
            <pc:sldMk cId="4177434927" sldId="262"/>
            <ac:picMk id="5" creationId="{B0379A2A-BA87-4F91-A81F-0AD18DCAA36C}"/>
          </ac:picMkLst>
        </pc:picChg>
      </pc:sldChg>
      <pc:sldChg chg="addSp delSp modSp add mod">
        <pc:chgData name="SRI VINAY TEJA PAPPU" userId="856e4328abfc042c" providerId="LiveId" clId="{440DBE5A-D56A-4DC7-BEF6-D30FD0F8E284}" dt="2021-03-01T20:31:51.313" v="783" actId="20577"/>
        <pc:sldMkLst>
          <pc:docMk/>
          <pc:sldMk cId="2687635271" sldId="263"/>
        </pc:sldMkLst>
        <pc:spChg chg="del mod">
          <ac:chgData name="SRI VINAY TEJA PAPPU" userId="856e4328abfc042c" providerId="LiveId" clId="{440DBE5A-D56A-4DC7-BEF6-D30FD0F8E284}" dt="2021-03-01T20:25:48.061" v="491" actId="478"/>
          <ac:spMkLst>
            <pc:docMk/>
            <pc:sldMk cId="2687635271" sldId="263"/>
            <ac:spMk id="2" creationId="{9D6A748D-BEEC-43A4-BFF3-B31C0275A5D9}"/>
          </ac:spMkLst>
        </pc:spChg>
        <pc:spChg chg="add del">
          <ac:chgData name="SRI VINAY TEJA PAPPU" userId="856e4328abfc042c" providerId="LiveId" clId="{440DBE5A-D56A-4DC7-BEF6-D30FD0F8E284}" dt="2021-03-01T20:31:34.169" v="775" actId="22"/>
          <ac:spMkLst>
            <pc:docMk/>
            <pc:sldMk cId="2687635271" sldId="263"/>
            <ac:spMk id="5" creationId="{1EDC9BA0-AC5F-431D-8196-7861D836C14E}"/>
          </ac:spMkLst>
        </pc:spChg>
        <pc:spChg chg="add mod">
          <ac:chgData name="SRI VINAY TEJA PAPPU" userId="856e4328abfc042c" providerId="LiveId" clId="{440DBE5A-D56A-4DC7-BEF6-D30FD0F8E284}" dt="2021-03-01T20:31:51.313" v="783" actId="20577"/>
          <ac:spMkLst>
            <pc:docMk/>
            <pc:sldMk cId="2687635271" sldId="263"/>
            <ac:spMk id="6" creationId="{86DC4846-EFCF-4432-A07D-76DEF01CE7A7}"/>
          </ac:spMkLst>
        </pc:spChg>
        <pc:graphicFrameChg chg="mod">
          <ac:chgData name="SRI VINAY TEJA PAPPU" userId="856e4328abfc042c" providerId="LiveId" clId="{440DBE5A-D56A-4DC7-BEF6-D30FD0F8E284}" dt="2021-03-01T20:31:02.608" v="773" actId="20577"/>
          <ac:graphicFrameMkLst>
            <pc:docMk/>
            <pc:sldMk cId="2687635271" sldId="263"/>
            <ac:graphicFrameMk id="4" creationId="{AED04DAF-1E3F-4397-8834-E64118E9B2CD}"/>
          </ac:graphicFrameMkLst>
        </pc:graphicFrameChg>
      </pc:sldChg>
      <pc:sldChg chg="addSp delSp modSp new del mod">
        <pc:chgData name="SRI VINAY TEJA PAPPU" userId="856e4328abfc042c" providerId="LiveId" clId="{440DBE5A-D56A-4DC7-BEF6-D30FD0F8E284}" dt="2021-03-15T10:45:56.478" v="4489" actId="47"/>
        <pc:sldMkLst>
          <pc:docMk/>
          <pc:sldMk cId="2142048180" sldId="264"/>
        </pc:sldMkLst>
        <pc:spChg chg="del">
          <ac:chgData name="SRI VINAY TEJA PAPPU" userId="856e4328abfc042c" providerId="LiveId" clId="{440DBE5A-D56A-4DC7-BEF6-D30FD0F8E284}" dt="2021-03-01T20:35:48.903" v="818"/>
          <ac:spMkLst>
            <pc:docMk/>
            <pc:sldMk cId="2142048180" sldId="264"/>
            <ac:spMk id="2" creationId="{1C0C8F47-0C8E-41F7-ABF4-DC7C0BEBF80F}"/>
          </ac:spMkLst>
        </pc:spChg>
        <pc:spChg chg="mod">
          <ac:chgData name="SRI VINAY TEJA PAPPU" userId="856e4328abfc042c" providerId="LiveId" clId="{440DBE5A-D56A-4DC7-BEF6-D30FD0F8E284}" dt="2021-03-01T20:35:54.017" v="819"/>
          <ac:spMkLst>
            <pc:docMk/>
            <pc:sldMk cId="2142048180" sldId="264"/>
            <ac:spMk id="3" creationId="{B3E70F93-E44A-4C46-A28C-6CB0A0FD9961}"/>
          </ac:spMkLst>
        </pc:spChg>
        <pc:spChg chg="add mod">
          <ac:chgData name="SRI VINAY TEJA PAPPU" userId="856e4328abfc042c" providerId="LiveId" clId="{440DBE5A-D56A-4DC7-BEF6-D30FD0F8E284}" dt="2021-03-01T20:36:23.136" v="833" actId="20577"/>
          <ac:spMkLst>
            <pc:docMk/>
            <pc:sldMk cId="2142048180" sldId="264"/>
            <ac:spMk id="4" creationId="{B05C2D83-6827-41CB-9D9B-A7C118588C24}"/>
          </ac:spMkLst>
        </pc:spChg>
      </pc:sldChg>
      <pc:sldChg chg="addSp delSp modSp new mod">
        <pc:chgData name="SRI VINAY TEJA PAPPU" userId="856e4328abfc042c" providerId="LiveId" clId="{440DBE5A-D56A-4DC7-BEF6-D30FD0F8E284}" dt="2021-03-15T10:23:17.930" v="3886" actId="20577"/>
        <pc:sldMkLst>
          <pc:docMk/>
          <pc:sldMk cId="3967886127" sldId="265"/>
        </pc:sldMkLst>
        <pc:spChg chg="mod">
          <ac:chgData name="SRI VINAY TEJA PAPPU" userId="856e4328abfc042c" providerId="LiveId" clId="{440DBE5A-D56A-4DC7-BEF6-D30FD0F8E284}" dt="2021-03-15T10:23:17.930" v="3886" actId="20577"/>
          <ac:spMkLst>
            <pc:docMk/>
            <pc:sldMk cId="3967886127" sldId="265"/>
            <ac:spMk id="2" creationId="{7B652C90-CEA9-4F84-A5B2-2A830432A387}"/>
          </ac:spMkLst>
        </pc:spChg>
        <pc:spChg chg="del">
          <ac:chgData name="SRI VINAY TEJA PAPPU" userId="856e4328abfc042c" providerId="LiveId" clId="{440DBE5A-D56A-4DC7-BEF6-D30FD0F8E284}" dt="2021-03-01T20:37:08.492" v="864" actId="478"/>
          <ac:spMkLst>
            <pc:docMk/>
            <pc:sldMk cId="3967886127" sldId="265"/>
            <ac:spMk id="3" creationId="{C4C5D70F-2227-42BA-9978-3E26900ACA39}"/>
          </ac:spMkLst>
        </pc:spChg>
        <pc:spChg chg="add mod">
          <ac:chgData name="SRI VINAY TEJA PAPPU" userId="856e4328abfc042c" providerId="LiveId" clId="{440DBE5A-D56A-4DC7-BEF6-D30FD0F8E284}" dt="2021-03-01T20:38:59.641" v="891" actId="1076"/>
          <ac:spMkLst>
            <pc:docMk/>
            <pc:sldMk cId="3967886127" sldId="265"/>
            <ac:spMk id="4" creationId="{0AAECC0C-A9D9-4A64-8C08-62B31212B9A6}"/>
          </ac:spMkLst>
        </pc:spChg>
        <pc:spChg chg="add mod">
          <ac:chgData name="SRI VINAY TEJA PAPPU" userId="856e4328abfc042c" providerId="LiveId" clId="{440DBE5A-D56A-4DC7-BEF6-D30FD0F8E284}" dt="2021-03-01T20:39:28.502" v="893" actId="208"/>
          <ac:spMkLst>
            <pc:docMk/>
            <pc:sldMk cId="3967886127" sldId="265"/>
            <ac:spMk id="5" creationId="{3AE10BBA-BAA5-4CBE-B955-BA66E7549357}"/>
          </ac:spMkLst>
        </pc:spChg>
        <pc:spChg chg="add mod">
          <ac:chgData name="SRI VINAY TEJA PAPPU" userId="856e4328abfc042c" providerId="LiveId" clId="{440DBE5A-D56A-4DC7-BEF6-D30FD0F8E284}" dt="2021-03-01T20:40:10.005" v="895" actId="208"/>
          <ac:spMkLst>
            <pc:docMk/>
            <pc:sldMk cId="3967886127" sldId="265"/>
            <ac:spMk id="6" creationId="{8CC8530D-7029-4E67-82E4-283F1D0A75BF}"/>
          </ac:spMkLst>
        </pc:spChg>
        <pc:spChg chg="add mod">
          <ac:chgData name="SRI VINAY TEJA PAPPU" userId="856e4328abfc042c" providerId="LiveId" clId="{440DBE5A-D56A-4DC7-BEF6-D30FD0F8E284}" dt="2021-03-01T20:50:58.892" v="1160" actId="1076"/>
          <ac:spMkLst>
            <pc:docMk/>
            <pc:sldMk cId="3967886127" sldId="265"/>
            <ac:spMk id="7" creationId="{6977DC12-79A3-40A3-B9FB-78530736C199}"/>
          </ac:spMkLst>
        </pc:spChg>
        <pc:spChg chg="add mod">
          <ac:chgData name="SRI VINAY TEJA PAPPU" userId="856e4328abfc042c" providerId="LiveId" clId="{440DBE5A-D56A-4DC7-BEF6-D30FD0F8E284}" dt="2021-03-01T20:40:40.921" v="900" actId="208"/>
          <ac:spMkLst>
            <pc:docMk/>
            <pc:sldMk cId="3967886127" sldId="265"/>
            <ac:spMk id="8" creationId="{A9E076A1-B7A5-4306-A0F8-10E254C2686C}"/>
          </ac:spMkLst>
        </pc:spChg>
        <pc:spChg chg="add mod">
          <ac:chgData name="SRI VINAY TEJA PAPPU" userId="856e4328abfc042c" providerId="LiveId" clId="{440DBE5A-D56A-4DC7-BEF6-D30FD0F8E284}" dt="2021-03-01T20:48:46.763" v="1137" actId="1076"/>
          <ac:spMkLst>
            <pc:docMk/>
            <pc:sldMk cId="3967886127" sldId="265"/>
            <ac:spMk id="9" creationId="{EE8C0201-08ED-46E1-91D2-5AECAF789BE1}"/>
          </ac:spMkLst>
        </pc:spChg>
        <pc:spChg chg="add mod">
          <ac:chgData name="SRI VINAY TEJA PAPPU" userId="856e4328abfc042c" providerId="LiveId" clId="{440DBE5A-D56A-4DC7-BEF6-D30FD0F8E284}" dt="2021-03-01T20:47:36.769" v="1116" actId="208"/>
          <ac:spMkLst>
            <pc:docMk/>
            <pc:sldMk cId="3967886127" sldId="265"/>
            <ac:spMk id="10" creationId="{8618BBB4-D526-4DD0-9750-0B2851A70E4F}"/>
          </ac:spMkLst>
        </pc:spChg>
        <pc:spChg chg="add mod">
          <ac:chgData name="SRI VINAY TEJA PAPPU" userId="856e4328abfc042c" providerId="LiveId" clId="{440DBE5A-D56A-4DC7-BEF6-D30FD0F8E284}" dt="2021-03-01T20:43:52.002" v="1014" actId="1076"/>
          <ac:spMkLst>
            <pc:docMk/>
            <pc:sldMk cId="3967886127" sldId="265"/>
            <ac:spMk id="11" creationId="{336E1EFA-3610-49D3-BEE9-DEABC0555955}"/>
          </ac:spMkLst>
        </pc:spChg>
        <pc:spChg chg="add mod">
          <ac:chgData name="SRI VINAY TEJA PAPPU" userId="856e4328abfc042c" providerId="LiveId" clId="{440DBE5A-D56A-4DC7-BEF6-D30FD0F8E284}" dt="2021-03-01T20:43:55.863" v="1017" actId="20577"/>
          <ac:spMkLst>
            <pc:docMk/>
            <pc:sldMk cId="3967886127" sldId="265"/>
            <ac:spMk id="12" creationId="{800E31E9-FD4E-465B-B609-0C45FA05C756}"/>
          </ac:spMkLst>
        </pc:spChg>
        <pc:spChg chg="add mod">
          <ac:chgData name="SRI VINAY TEJA PAPPU" userId="856e4328abfc042c" providerId="LiveId" clId="{440DBE5A-D56A-4DC7-BEF6-D30FD0F8E284}" dt="2021-03-01T20:49:11.717" v="1141" actId="1076"/>
          <ac:spMkLst>
            <pc:docMk/>
            <pc:sldMk cId="3967886127" sldId="265"/>
            <ac:spMk id="13" creationId="{1F233CA7-B201-4A00-9D4D-D83E32C262D9}"/>
          </ac:spMkLst>
        </pc:spChg>
        <pc:spChg chg="add mod">
          <ac:chgData name="SRI VINAY TEJA PAPPU" userId="856e4328abfc042c" providerId="LiveId" clId="{440DBE5A-D56A-4DC7-BEF6-D30FD0F8E284}" dt="2021-03-01T20:49:03.907" v="1140" actId="1076"/>
          <ac:spMkLst>
            <pc:docMk/>
            <pc:sldMk cId="3967886127" sldId="265"/>
            <ac:spMk id="14" creationId="{762AF6FD-2A9F-4FF0-BD76-9A4161541897}"/>
          </ac:spMkLst>
        </pc:spChg>
        <pc:spChg chg="add mod">
          <ac:chgData name="SRI VINAY TEJA PAPPU" userId="856e4328abfc042c" providerId="LiveId" clId="{440DBE5A-D56A-4DC7-BEF6-D30FD0F8E284}" dt="2021-03-01T20:48:58.133" v="1139" actId="1076"/>
          <ac:spMkLst>
            <pc:docMk/>
            <pc:sldMk cId="3967886127" sldId="265"/>
            <ac:spMk id="15" creationId="{4F862A4C-1A0E-4FB2-8FC4-7B03DCF5545E}"/>
          </ac:spMkLst>
        </pc:spChg>
        <pc:spChg chg="add mod">
          <ac:chgData name="SRI VINAY TEJA PAPPU" userId="856e4328abfc042c" providerId="LiveId" clId="{440DBE5A-D56A-4DC7-BEF6-D30FD0F8E284}" dt="2021-03-01T20:49:16.771" v="1142" actId="1076"/>
          <ac:spMkLst>
            <pc:docMk/>
            <pc:sldMk cId="3967886127" sldId="265"/>
            <ac:spMk id="16" creationId="{FA7B13F5-C61A-4AEB-90FE-F38880E1605C}"/>
          </ac:spMkLst>
        </pc:spChg>
        <pc:spChg chg="add del mod">
          <ac:chgData name="SRI VINAY TEJA PAPPU" userId="856e4328abfc042c" providerId="LiveId" clId="{440DBE5A-D56A-4DC7-BEF6-D30FD0F8E284}" dt="2021-03-01T20:47:01.314" v="1109"/>
          <ac:spMkLst>
            <pc:docMk/>
            <pc:sldMk cId="3967886127" sldId="265"/>
            <ac:spMk id="17" creationId="{88B1D33D-E621-4154-94F9-619D4F3DB842}"/>
          </ac:spMkLst>
        </pc:spChg>
        <pc:spChg chg="add mod">
          <ac:chgData name="SRI VINAY TEJA PAPPU" userId="856e4328abfc042c" providerId="LiveId" clId="{440DBE5A-D56A-4DC7-BEF6-D30FD0F8E284}" dt="2021-03-01T20:47:52.949" v="1125" actId="1076"/>
          <ac:spMkLst>
            <pc:docMk/>
            <pc:sldMk cId="3967886127" sldId="265"/>
            <ac:spMk id="18" creationId="{A278519C-201A-40FE-9792-C7FCA794DA24}"/>
          </ac:spMkLst>
        </pc:spChg>
        <pc:cxnChg chg="add del mod">
          <ac:chgData name="SRI VINAY TEJA PAPPU" userId="856e4328abfc042c" providerId="LiveId" clId="{440DBE5A-D56A-4DC7-BEF6-D30FD0F8E284}" dt="2021-03-01T20:49:34.236" v="1146" actId="11529"/>
          <ac:cxnSpMkLst>
            <pc:docMk/>
            <pc:sldMk cId="3967886127" sldId="265"/>
            <ac:cxnSpMk id="20" creationId="{922C43F9-3CCB-49F2-BCD4-8F2A875D6A61}"/>
          </ac:cxnSpMkLst>
        </pc:cxnChg>
        <pc:cxnChg chg="add mod">
          <ac:chgData name="SRI VINAY TEJA PAPPU" userId="856e4328abfc042c" providerId="LiveId" clId="{440DBE5A-D56A-4DC7-BEF6-D30FD0F8E284}" dt="2021-03-01T20:50:14.095" v="1150" actId="208"/>
          <ac:cxnSpMkLst>
            <pc:docMk/>
            <pc:sldMk cId="3967886127" sldId="265"/>
            <ac:cxnSpMk id="23" creationId="{A544847B-50CB-45F8-BEB4-56D97595A2EB}"/>
          </ac:cxnSpMkLst>
        </pc:cxnChg>
        <pc:cxnChg chg="add mod">
          <ac:chgData name="SRI VINAY TEJA PAPPU" userId="856e4328abfc042c" providerId="LiveId" clId="{440DBE5A-D56A-4DC7-BEF6-D30FD0F8E284}" dt="2021-03-01T20:50:43.444" v="1154" actId="14100"/>
          <ac:cxnSpMkLst>
            <pc:docMk/>
            <pc:sldMk cId="3967886127" sldId="265"/>
            <ac:cxnSpMk id="25" creationId="{8299294A-6103-4D4B-A00C-CEBB4BD0FA1C}"/>
          </ac:cxnSpMkLst>
        </pc:cxnChg>
        <pc:cxnChg chg="add mod">
          <ac:chgData name="SRI VINAY TEJA PAPPU" userId="856e4328abfc042c" providerId="LiveId" clId="{440DBE5A-D56A-4DC7-BEF6-D30FD0F8E284}" dt="2021-03-01T20:51:10.279" v="1163" actId="14100"/>
          <ac:cxnSpMkLst>
            <pc:docMk/>
            <pc:sldMk cId="3967886127" sldId="265"/>
            <ac:cxnSpMk id="27" creationId="{BDADEA4D-719F-44EE-AD08-A6F03126ABE1}"/>
          </ac:cxnSpMkLst>
        </pc:cxnChg>
        <pc:cxnChg chg="add mod">
          <ac:chgData name="SRI VINAY TEJA PAPPU" userId="856e4328abfc042c" providerId="LiveId" clId="{440DBE5A-D56A-4DC7-BEF6-D30FD0F8E284}" dt="2021-03-01T20:51:24.455" v="1167" actId="14100"/>
          <ac:cxnSpMkLst>
            <pc:docMk/>
            <pc:sldMk cId="3967886127" sldId="265"/>
            <ac:cxnSpMk id="33" creationId="{98453134-230A-4553-B3E0-F129C49D6BE7}"/>
          </ac:cxnSpMkLst>
        </pc:cxnChg>
        <pc:cxnChg chg="add mod">
          <ac:chgData name="SRI VINAY TEJA PAPPU" userId="856e4328abfc042c" providerId="LiveId" clId="{440DBE5A-D56A-4DC7-BEF6-D30FD0F8E284}" dt="2021-03-01T20:51:38.102" v="1171" actId="14100"/>
          <ac:cxnSpMkLst>
            <pc:docMk/>
            <pc:sldMk cId="3967886127" sldId="265"/>
            <ac:cxnSpMk id="36" creationId="{8A490993-0FC2-4CCD-8924-618CCFB05EA7}"/>
          </ac:cxnSpMkLst>
        </pc:cxnChg>
        <pc:cxnChg chg="add mod">
          <ac:chgData name="SRI VINAY TEJA PAPPU" userId="856e4328abfc042c" providerId="LiveId" clId="{440DBE5A-D56A-4DC7-BEF6-D30FD0F8E284}" dt="2021-03-01T20:51:47.969" v="1175" actId="14100"/>
          <ac:cxnSpMkLst>
            <pc:docMk/>
            <pc:sldMk cId="3967886127" sldId="265"/>
            <ac:cxnSpMk id="39" creationId="{38E2F36B-E5F6-4E93-9897-4E8EA2126F36}"/>
          </ac:cxnSpMkLst>
        </pc:cxnChg>
      </pc:sldChg>
      <pc:sldChg chg="addSp delSp modSp new del mod">
        <pc:chgData name="SRI VINAY TEJA PAPPU" userId="856e4328abfc042c" providerId="LiveId" clId="{440DBE5A-D56A-4DC7-BEF6-D30FD0F8E284}" dt="2021-03-02T19:43:15.973" v="2674" actId="47"/>
        <pc:sldMkLst>
          <pc:docMk/>
          <pc:sldMk cId="3024695460" sldId="266"/>
        </pc:sldMkLst>
        <pc:spChg chg="mod">
          <ac:chgData name="SRI VINAY TEJA PAPPU" userId="856e4328abfc042c" providerId="LiveId" clId="{440DBE5A-D56A-4DC7-BEF6-D30FD0F8E284}" dt="2021-03-01T20:52:28.768" v="1178" actId="27636"/>
          <ac:spMkLst>
            <pc:docMk/>
            <pc:sldMk cId="3024695460" sldId="266"/>
            <ac:spMk id="2" creationId="{61D4DDD3-85A2-41C2-90DD-F5AA4DFF98D5}"/>
          </ac:spMkLst>
        </pc:spChg>
        <pc:spChg chg="del">
          <ac:chgData name="SRI VINAY TEJA PAPPU" userId="856e4328abfc042c" providerId="LiveId" clId="{440DBE5A-D56A-4DC7-BEF6-D30FD0F8E284}" dt="2021-03-01T20:52:35.001" v="1179" actId="478"/>
          <ac:spMkLst>
            <pc:docMk/>
            <pc:sldMk cId="3024695460" sldId="266"/>
            <ac:spMk id="3" creationId="{143343B1-2A52-432C-B575-40FFADFDC653}"/>
          </ac:spMkLst>
        </pc:spChg>
        <pc:spChg chg="add mod">
          <ac:chgData name="SRI VINAY TEJA PAPPU" userId="856e4328abfc042c" providerId="LiveId" clId="{440DBE5A-D56A-4DC7-BEF6-D30FD0F8E284}" dt="2021-03-01T21:01:24.230" v="1482" actId="20577"/>
          <ac:spMkLst>
            <pc:docMk/>
            <pc:sldMk cId="3024695460" sldId="266"/>
            <ac:spMk id="5" creationId="{C2B6355D-B243-4691-A160-61FEDDDCB344}"/>
          </ac:spMkLst>
        </pc:spChg>
        <pc:spChg chg="add mod">
          <ac:chgData name="SRI VINAY TEJA PAPPU" userId="856e4328abfc042c" providerId="LiveId" clId="{440DBE5A-D56A-4DC7-BEF6-D30FD0F8E284}" dt="2021-03-02T19:38:16.331" v="2473" actId="20577"/>
          <ac:spMkLst>
            <pc:docMk/>
            <pc:sldMk cId="3024695460" sldId="266"/>
            <ac:spMk id="6" creationId="{D7F1A92C-6EA0-416B-8768-992E6A7C0993}"/>
          </ac:spMkLst>
        </pc:spChg>
      </pc:sldChg>
      <pc:sldChg chg="addSp modSp new add del mod">
        <pc:chgData name="SRI VINAY TEJA PAPPU" userId="856e4328abfc042c" providerId="LiveId" clId="{440DBE5A-D56A-4DC7-BEF6-D30FD0F8E284}" dt="2021-03-15T10:33:23.958" v="4479" actId="47"/>
        <pc:sldMkLst>
          <pc:docMk/>
          <pc:sldMk cId="4075974527" sldId="267"/>
        </pc:sldMkLst>
        <pc:spChg chg="mod">
          <ac:chgData name="SRI VINAY TEJA PAPPU" userId="856e4328abfc042c" providerId="LiveId" clId="{440DBE5A-D56A-4DC7-BEF6-D30FD0F8E284}" dt="2021-03-01T20:56:47.269" v="1410" actId="20577"/>
          <ac:spMkLst>
            <pc:docMk/>
            <pc:sldMk cId="4075974527" sldId="267"/>
            <ac:spMk id="2" creationId="{E47CFAB8-6118-4727-8AC5-97AC66263E50}"/>
          </ac:spMkLst>
        </pc:spChg>
        <pc:spChg chg="mod">
          <ac:chgData name="SRI VINAY TEJA PAPPU" userId="856e4328abfc042c" providerId="LiveId" clId="{440DBE5A-D56A-4DC7-BEF6-D30FD0F8E284}" dt="2021-03-01T21:11:26.798" v="1805" actId="14100"/>
          <ac:spMkLst>
            <pc:docMk/>
            <pc:sldMk cId="4075974527" sldId="267"/>
            <ac:spMk id="3" creationId="{4D5E2A8F-9A58-4342-B5E5-DF23DFD1502A}"/>
          </ac:spMkLst>
        </pc:spChg>
        <pc:picChg chg="add mod">
          <ac:chgData name="SRI VINAY TEJA PAPPU" userId="856e4328abfc042c" providerId="LiveId" clId="{440DBE5A-D56A-4DC7-BEF6-D30FD0F8E284}" dt="2021-03-01T21:11:20.097" v="1804" actId="1076"/>
          <ac:picMkLst>
            <pc:docMk/>
            <pc:sldMk cId="4075974527" sldId="267"/>
            <ac:picMk id="1026" creationId="{E509E95F-4E8B-44E2-AD04-B79707B8D6A5}"/>
          </ac:picMkLst>
        </pc:picChg>
      </pc:sldChg>
      <pc:sldChg chg="addSp modSp new del mod">
        <pc:chgData name="SRI VINAY TEJA PAPPU" userId="856e4328abfc042c" providerId="LiveId" clId="{440DBE5A-D56A-4DC7-BEF6-D30FD0F8E284}" dt="2021-03-02T19:37:56.113" v="2420" actId="47"/>
        <pc:sldMkLst>
          <pc:docMk/>
          <pc:sldMk cId="1240433140" sldId="268"/>
        </pc:sldMkLst>
        <pc:spChg chg="mod">
          <ac:chgData name="SRI VINAY TEJA PAPPU" userId="856e4328abfc042c" providerId="LiveId" clId="{440DBE5A-D56A-4DC7-BEF6-D30FD0F8E284}" dt="2021-03-01T21:12:00.713" v="1826" actId="20577"/>
          <ac:spMkLst>
            <pc:docMk/>
            <pc:sldMk cId="1240433140" sldId="268"/>
            <ac:spMk id="2" creationId="{05CCC5D8-B0F0-4D8A-8463-CB5F867B0058}"/>
          </ac:spMkLst>
        </pc:spChg>
        <pc:spChg chg="mod">
          <ac:chgData name="SRI VINAY TEJA PAPPU" userId="856e4328abfc042c" providerId="LiveId" clId="{440DBE5A-D56A-4DC7-BEF6-D30FD0F8E284}" dt="2021-03-01T21:15:39.881" v="1867" actId="5793"/>
          <ac:spMkLst>
            <pc:docMk/>
            <pc:sldMk cId="1240433140" sldId="268"/>
            <ac:spMk id="3" creationId="{23CB1D15-714E-4ECC-BA80-71742DFFA39C}"/>
          </ac:spMkLst>
        </pc:spChg>
        <pc:picChg chg="add mod">
          <ac:chgData name="SRI VINAY TEJA PAPPU" userId="856e4328abfc042c" providerId="LiveId" clId="{440DBE5A-D56A-4DC7-BEF6-D30FD0F8E284}" dt="2021-03-01T21:16:18.282" v="1871" actId="1076"/>
          <ac:picMkLst>
            <pc:docMk/>
            <pc:sldMk cId="1240433140" sldId="268"/>
            <ac:picMk id="2050" creationId="{1CF257F4-166E-4D13-8134-E01F1207210A}"/>
          </ac:picMkLst>
        </pc:picChg>
      </pc:sldChg>
      <pc:sldChg chg="addSp delSp modSp new add del mod">
        <pc:chgData name="SRI VINAY TEJA PAPPU" userId="856e4328abfc042c" providerId="LiveId" clId="{440DBE5A-D56A-4DC7-BEF6-D30FD0F8E284}" dt="2021-03-15T10:33:23.958" v="4479" actId="47"/>
        <pc:sldMkLst>
          <pc:docMk/>
          <pc:sldMk cId="3313458684" sldId="269"/>
        </pc:sldMkLst>
        <pc:spChg chg="mod">
          <ac:chgData name="SRI VINAY TEJA PAPPU" userId="856e4328abfc042c" providerId="LiveId" clId="{440DBE5A-D56A-4DC7-BEF6-D30FD0F8E284}" dt="2021-03-01T21:16:44.980" v="1898" actId="20577"/>
          <ac:spMkLst>
            <pc:docMk/>
            <pc:sldMk cId="3313458684" sldId="269"/>
            <ac:spMk id="2" creationId="{01682340-85DE-4D1C-B591-A9E55C27FFD0}"/>
          </ac:spMkLst>
        </pc:spChg>
        <pc:spChg chg="mod">
          <ac:chgData name="SRI VINAY TEJA PAPPU" userId="856e4328abfc042c" providerId="LiveId" clId="{440DBE5A-D56A-4DC7-BEF6-D30FD0F8E284}" dt="2021-03-01T21:19:56.484" v="1937" actId="27636"/>
          <ac:spMkLst>
            <pc:docMk/>
            <pc:sldMk cId="3313458684" sldId="269"/>
            <ac:spMk id="3" creationId="{3F083484-3A32-48A2-868B-8249748078A2}"/>
          </ac:spMkLst>
        </pc:spChg>
        <pc:spChg chg="add del">
          <ac:chgData name="SRI VINAY TEJA PAPPU" userId="856e4328abfc042c" providerId="LiveId" clId="{440DBE5A-D56A-4DC7-BEF6-D30FD0F8E284}" dt="2021-03-01T21:18:52.806" v="1911" actId="22"/>
          <ac:spMkLst>
            <pc:docMk/>
            <pc:sldMk cId="3313458684" sldId="269"/>
            <ac:spMk id="5" creationId="{F1FF4FDE-77D6-42F4-A5E0-0A16EB73CC4C}"/>
          </ac:spMkLst>
        </pc:spChg>
        <pc:picChg chg="add del mod">
          <ac:chgData name="SRI VINAY TEJA PAPPU" userId="856e4328abfc042c" providerId="LiveId" clId="{440DBE5A-D56A-4DC7-BEF6-D30FD0F8E284}" dt="2021-03-01T21:20:51.381" v="1941" actId="478"/>
          <ac:picMkLst>
            <pc:docMk/>
            <pc:sldMk cId="3313458684" sldId="269"/>
            <ac:picMk id="3074" creationId="{D320590F-7E21-46EE-ADA0-ABFE5599C430}"/>
          </ac:picMkLst>
        </pc:picChg>
        <pc:picChg chg="add mod">
          <ac:chgData name="SRI VINAY TEJA PAPPU" userId="856e4328abfc042c" providerId="LiveId" clId="{440DBE5A-D56A-4DC7-BEF6-D30FD0F8E284}" dt="2021-03-01T21:21:12.770" v="1946" actId="1076"/>
          <ac:picMkLst>
            <pc:docMk/>
            <pc:sldMk cId="3313458684" sldId="269"/>
            <ac:picMk id="3076" creationId="{72639F71-6F87-4675-8F1A-F4EDB228DB72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01T21:21:46.435" v="1973"/>
        <pc:sldMkLst>
          <pc:docMk/>
          <pc:sldMk cId="2291445835" sldId="270"/>
        </pc:sldMkLst>
        <pc:spChg chg="del">
          <ac:chgData name="SRI VINAY TEJA PAPPU" userId="856e4328abfc042c" providerId="LiveId" clId="{440DBE5A-D56A-4DC7-BEF6-D30FD0F8E284}" dt="2021-03-01T21:21:22.476" v="1948" actId="700"/>
          <ac:spMkLst>
            <pc:docMk/>
            <pc:sldMk cId="2291445835" sldId="270"/>
            <ac:spMk id="2" creationId="{93067F42-A65E-4373-8F47-95631565628C}"/>
          </ac:spMkLst>
        </pc:spChg>
        <pc:spChg chg="del">
          <ac:chgData name="SRI VINAY TEJA PAPPU" userId="856e4328abfc042c" providerId="LiveId" clId="{440DBE5A-D56A-4DC7-BEF6-D30FD0F8E284}" dt="2021-03-01T21:21:22.476" v="1948" actId="700"/>
          <ac:spMkLst>
            <pc:docMk/>
            <pc:sldMk cId="2291445835" sldId="270"/>
            <ac:spMk id="3" creationId="{D0105B9A-812B-414E-AE94-DD51B5F5A4FA}"/>
          </ac:spMkLst>
        </pc:spChg>
        <pc:spChg chg="add mod">
          <ac:chgData name="SRI VINAY TEJA PAPPU" userId="856e4328abfc042c" providerId="LiveId" clId="{440DBE5A-D56A-4DC7-BEF6-D30FD0F8E284}" dt="2021-03-01T21:21:46.435" v="1973"/>
          <ac:spMkLst>
            <pc:docMk/>
            <pc:sldMk cId="2291445835" sldId="270"/>
            <ac:spMk id="4" creationId="{E7A915B6-5237-4E42-9C32-E5B47E4108DD}"/>
          </ac:spMkLst>
        </pc:spChg>
      </pc:sldChg>
      <pc:sldChg chg="addSp modSp new mod">
        <pc:chgData name="SRI VINAY TEJA PAPPU" userId="856e4328abfc042c" providerId="LiveId" clId="{440DBE5A-D56A-4DC7-BEF6-D30FD0F8E284}" dt="2021-03-25T18:53:01.843" v="4532" actId="20577"/>
        <pc:sldMkLst>
          <pc:docMk/>
          <pc:sldMk cId="983344195" sldId="271"/>
        </pc:sldMkLst>
        <pc:spChg chg="mod">
          <ac:chgData name="SRI VINAY TEJA PAPPU" userId="856e4328abfc042c" providerId="LiveId" clId="{440DBE5A-D56A-4DC7-BEF6-D30FD0F8E284}" dt="2021-03-02T19:36:23.021" v="2376" actId="20577"/>
          <ac:spMkLst>
            <pc:docMk/>
            <pc:sldMk cId="983344195" sldId="271"/>
            <ac:spMk id="2" creationId="{09DA445B-6C28-4162-A7E7-1D613D762170}"/>
          </ac:spMkLst>
        </pc:spChg>
        <pc:spChg chg="mod">
          <ac:chgData name="SRI VINAY TEJA PAPPU" userId="856e4328abfc042c" providerId="LiveId" clId="{440DBE5A-D56A-4DC7-BEF6-D30FD0F8E284}" dt="2021-03-25T18:53:01.843" v="4532" actId="20577"/>
          <ac:spMkLst>
            <pc:docMk/>
            <pc:sldMk cId="983344195" sldId="271"/>
            <ac:spMk id="3" creationId="{BCA28634-4682-4B19-96B8-75D4261EBB44}"/>
          </ac:spMkLst>
        </pc:spChg>
        <pc:picChg chg="add mod">
          <ac:chgData name="SRI VINAY TEJA PAPPU" userId="856e4328abfc042c" providerId="LiveId" clId="{440DBE5A-D56A-4DC7-BEF6-D30FD0F8E284}" dt="2021-03-02T19:42:58.045" v="2672" actId="1076"/>
          <ac:picMkLst>
            <pc:docMk/>
            <pc:sldMk cId="983344195" sldId="271"/>
            <ac:picMk id="2050" creationId="{0F0204DC-3A93-4B98-BC22-2666F8B5A7B9}"/>
          </ac:picMkLst>
        </pc:picChg>
      </pc:sldChg>
      <pc:sldChg chg="addSp delSp modSp new add del mod">
        <pc:chgData name="SRI VINAY TEJA PAPPU" userId="856e4328abfc042c" providerId="LiveId" clId="{440DBE5A-D56A-4DC7-BEF6-D30FD0F8E284}" dt="2021-03-25T18:57:37.424" v="4725" actId="27636"/>
        <pc:sldMkLst>
          <pc:docMk/>
          <pc:sldMk cId="1857884967" sldId="272"/>
        </pc:sldMkLst>
        <pc:spChg chg="del">
          <ac:chgData name="SRI VINAY TEJA PAPPU" userId="856e4328abfc042c" providerId="LiveId" clId="{440DBE5A-D56A-4DC7-BEF6-D30FD0F8E284}" dt="2021-03-02T19:43:27.064" v="2675" actId="478"/>
          <ac:spMkLst>
            <pc:docMk/>
            <pc:sldMk cId="1857884967" sldId="272"/>
            <ac:spMk id="2" creationId="{1C6C7D28-C580-48AC-A74A-8A5CFF79CD2A}"/>
          </ac:spMkLst>
        </pc:spChg>
        <pc:spChg chg="mod">
          <ac:chgData name="SRI VINAY TEJA PAPPU" userId="856e4328abfc042c" providerId="LiveId" clId="{440DBE5A-D56A-4DC7-BEF6-D30FD0F8E284}" dt="2021-03-25T18:57:37.424" v="4725" actId="27636"/>
          <ac:spMkLst>
            <pc:docMk/>
            <pc:sldMk cId="1857884967" sldId="272"/>
            <ac:spMk id="3" creationId="{EB4B8FFC-9424-430E-906D-33B2A95EC7AD}"/>
          </ac:spMkLst>
        </pc:spChg>
        <pc:picChg chg="add mod">
          <ac:chgData name="SRI VINAY TEJA PAPPU" userId="856e4328abfc042c" providerId="LiveId" clId="{440DBE5A-D56A-4DC7-BEF6-D30FD0F8E284}" dt="2021-03-02T19:47:58.038" v="2936" actId="1076"/>
          <ac:picMkLst>
            <pc:docMk/>
            <pc:sldMk cId="1857884967" sldId="272"/>
            <ac:picMk id="3074" creationId="{5D095360-B0D5-4FEB-88D6-1E4E3FDE57CF}"/>
          </ac:picMkLst>
        </pc:picChg>
      </pc:sldChg>
      <pc:sldChg chg="addSp delSp modSp new mod">
        <pc:chgData name="SRI VINAY TEJA PAPPU" userId="856e4328abfc042c" providerId="LiveId" clId="{440DBE5A-D56A-4DC7-BEF6-D30FD0F8E284}" dt="2021-03-15T10:32:34.287" v="4470" actId="20577"/>
        <pc:sldMkLst>
          <pc:docMk/>
          <pc:sldMk cId="4142600308" sldId="273"/>
        </pc:sldMkLst>
        <pc:spChg chg="del">
          <ac:chgData name="SRI VINAY TEJA PAPPU" userId="856e4328abfc042c" providerId="LiveId" clId="{440DBE5A-D56A-4DC7-BEF6-D30FD0F8E284}" dt="2021-03-02T19:48:12.522" v="2938" actId="478"/>
          <ac:spMkLst>
            <pc:docMk/>
            <pc:sldMk cId="4142600308" sldId="273"/>
            <ac:spMk id="2" creationId="{148321CA-8369-451C-BE96-1A859565AEF9}"/>
          </ac:spMkLst>
        </pc:spChg>
        <pc:spChg chg="mod">
          <ac:chgData name="SRI VINAY TEJA PAPPU" userId="856e4328abfc042c" providerId="LiveId" clId="{440DBE5A-D56A-4DC7-BEF6-D30FD0F8E284}" dt="2021-03-15T10:32:34.287" v="4470" actId="20577"/>
          <ac:spMkLst>
            <pc:docMk/>
            <pc:sldMk cId="4142600308" sldId="273"/>
            <ac:spMk id="3" creationId="{8C1E925B-A70E-494D-92C2-952B43738D76}"/>
          </ac:spMkLst>
        </pc:spChg>
        <pc:picChg chg="add mod">
          <ac:chgData name="SRI VINAY TEJA PAPPU" userId="856e4328abfc042c" providerId="LiveId" clId="{440DBE5A-D56A-4DC7-BEF6-D30FD0F8E284}" dt="2021-03-02T19:52:34.414" v="3172" actId="14100"/>
          <ac:picMkLst>
            <pc:docMk/>
            <pc:sldMk cId="4142600308" sldId="273"/>
            <ac:picMk id="4098" creationId="{5A28EC90-51C0-44FA-853F-F6A300972891}"/>
          </ac:picMkLst>
        </pc:picChg>
      </pc:sldChg>
      <pc:sldChg chg="addSp modSp new mod">
        <pc:chgData name="SRI VINAY TEJA PAPPU" userId="856e4328abfc042c" providerId="LiveId" clId="{440DBE5A-D56A-4DC7-BEF6-D30FD0F8E284}" dt="2021-03-26T10:41:09.471" v="5402" actId="20577"/>
        <pc:sldMkLst>
          <pc:docMk/>
          <pc:sldMk cId="3679194548" sldId="274"/>
        </pc:sldMkLst>
        <pc:spChg chg="mod">
          <ac:chgData name="SRI VINAY TEJA PAPPU" userId="856e4328abfc042c" providerId="LiveId" clId="{440DBE5A-D56A-4DC7-BEF6-D30FD0F8E284}" dt="2021-03-26T10:41:09.471" v="5402" actId="20577"/>
          <ac:spMkLst>
            <pc:docMk/>
            <pc:sldMk cId="3679194548" sldId="274"/>
            <ac:spMk id="2" creationId="{ACD99610-2A6D-4E2D-BFC8-7333C286F1D7}"/>
          </ac:spMkLst>
        </pc:spChg>
        <pc:spChg chg="mod">
          <ac:chgData name="SRI VINAY TEJA PAPPU" userId="856e4328abfc042c" providerId="LiveId" clId="{440DBE5A-D56A-4DC7-BEF6-D30FD0F8E284}" dt="2021-03-15T10:33:52.434" v="4488" actId="20577"/>
          <ac:spMkLst>
            <pc:docMk/>
            <pc:sldMk cId="3679194548" sldId="274"/>
            <ac:spMk id="3" creationId="{C73A2F70-C04B-41D1-8581-A9CCA4DC8E97}"/>
          </ac:spMkLst>
        </pc:spChg>
        <pc:picChg chg="add mod">
          <ac:chgData name="SRI VINAY TEJA PAPPU" userId="856e4328abfc042c" providerId="LiveId" clId="{440DBE5A-D56A-4DC7-BEF6-D30FD0F8E284}" dt="2021-03-02T20:01:17.478" v="3386" actId="1076"/>
          <ac:picMkLst>
            <pc:docMk/>
            <pc:sldMk cId="3679194548" sldId="274"/>
            <ac:picMk id="5122" creationId="{2E5B33F7-CA00-47C9-8FA0-5D15037CEE5A}"/>
          </ac:picMkLst>
        </pc:picChg>
      </pc:sldChg>
      <pc:sldChg chg="addSp modSp new add del mod">
        <pc:chgData name="SRI VINAY TEJA PAPPU" userId="856e4328abfc042c" providerId="LiveId" clId="{440DBE5A-D56A-4DC7-BEF6-D30FD0F8E284}" dt="2021-03-15T10:33:23.958" v="4479" actId="47"/>
        <pc:sldMkLst>
          <pc:docMk/>
          <pc:sldMk cId="2200126360" sldId="275"/>
        </pc:sldMkLst>
        <pc:spChg chg="mod">
          <ac:chgData name="SRI VINAY TEJA PAPPU" userId="856e4328abfc042c" providerId="LiveId" clId="{440DBE5A-D56A-4DC7-BEF6-D30FD0F8E284}" dt="2021-03-03T05:40:53.152" v="3456" actId="20577"/>
          <ac:spMkLst>
            <pc:docMk/>
            <pc:sldMk cId="2200126360" sldId="275"/>
            <ac:spMk id="2" creationId="{E33C43D3-D5EF-4AB7-B72A-EB23B0C9C164}"/>
          </ac:spMkLst>
        </pc:spChg>
        <pc:spChg chg="mod">
          <ac:chgData name="SRI VINAY TEJA PAPPU" userId="856e4328abfc042c" providerId="LiveId" clId="{440DBE5A-D56A-4DC7-BEF6-D30FD0F8E284}" dt="2021-03-03T05:43:25.723" v="3517" actId="27636"/>
          <ac:spMkLst>
            <pc:docMk/>
            <pc:sldMk cId="2200126360" sldId="275"/>
            <ac:spMk id="3" creationId="{C0944FD3-F1A1-48B0-AE94-DF6A20164DF0}"/>
          </ac:spMkLst>
        </pc:spChg>
        <pc:picChg chg="add mod">
          <ac:chgData name="SRI VINAY TEJA PAPPU" userId="856e4328abfc042c" providerId="LiveId" clId="{440DBE5A-D56A-4DC7-BEF6-D30FD0F8E284}" dt="2021-03-03T05:44:24.485" v="3522" actId="1076"/>
          <ac:picMkLst>
            <pc:docMk/>
            <pc:sldMk cId="2200126360" sldId="275"/>
            <ac:picMk id="1026" creationId="{F1AD455C-9C3B-4C49-9A5C-9865BE2FB38E}"/>
          </ac:picMkLst>
        </pc:picChg>
      </pc:sldChg>
      <pc:sldChg chg="addSp delSp modSp new del mod">
        <pc:chgData name="SRI VINAY TEJA PAPPU" userId="856e4328abfc042c" providerId="LiveId" clId="{440DBE5A-D56A-4DC7-BEF6-D30FD0F8E284}" dt="2021-03-25T19:43:59.972" v="5385" actId="2696"/>
        <pc:sldMkLst>
          <pc:docMk/>
          <pc:sldMk cId="3666656213" sldId="275"/>
        </pc:sldMkLst>
        <pc:spChg chg="add del mod">
          <ac:chgData name="SRI VINAY TEJA PAPPU" userId="856e4328abfc042c" providerId="LiveId" clId="{440DBE5A-D56A-4DC7-BEF6-D30FD0F8E284}" dt="2021-03-25T19:38:15.489" v="5235" actId="21"/>
          <ac:spMkLst>
            <pc:docMk/>
            <pc:sldMk cId="3666656213" sldId="275"/>
            <ac:spMk id="2" creationId="{75F03A0B-F6C5-4DD2-9BBC-28B0C2C0FC51}"/>
          </ac:spMkLst>
        </pc:spChg>
        <pc:spChg chg="add del mod">
          <ac:chgData name="SRI VINAY TEJA PAPPU" userId="856e4328abfc042c" providerId="LiveId" clId="{440DBE5A-D56A-4DC7-BEF6-D30FD0F8E284}" dt="2021-03-25T19:38:15.489" v="5235" actId="21"/>
          <ac:spMkLst>
            <pc:docMk/>
            <pc:sldMk cId="3666656213" sldId="275"/>
            <ac:spMk id="3" creationId="{70B3FD13-1EC5-46FC-83B8-CE83D3919C26}"/>
          </ac:spMkLst>
        </pc:spChg>
        <pc:spChg chg="add del mod">
          <ac:chgData name="SRI VINAY TEJA PAPPU" userId="856e4328abfc042c" providerId="LiveId" clId="{440DBE5A-D56A-4DC7-BEF6-D30FD0F8E284}" dt="2021-03-25T19:38:13.955" v="5234" actId="21"/>
          <ac:spMkLst>
            <pc:docMk/>
            <pc:sldMk cId="3666656213" sldId="275"/>
            <ac:spMk id="5" creationId="{1F74CF6C-06B7-43BA-9301-0744243FBAE6}"/>
          </ac:spMkLst>
        </pc:spChg>
        <pc:spChg chg="add del mod">
          <ac:chgData name="SRI VINAY TEJA PAPPU" userId="856e4328abfc042c" providerId="LiveId" clId="{440DBE5A-D56A-4DC7-BEF6-D30FD0F8E284}" dt="2021-03-25T19:38:13.955" v="5234" actId="21"/>
          <ac:spMkLst>
            <pc:docMk/>
            <pc:sldMk cId="3666656213" sldId="275"/>
            <ac:spMk id="7" creationId="{66E938C1-0BAD-4A22-9E05-D9DED205D9C8}"/>
          </ac:spMkLst>
        </pc:spChg>
        <pc:spChg chg="add mod">
          <ac:chgData name="SRI VINAY TEJA PAPPU" userId="856e4328abfc042c" providerId="LiveId" clId="{440DBE5A-D56A-4DC7-BEF6-D30FD0F8E284}" dt="2021-03-25T19:38:15.489" v="5235" actId="21"/>
          <ac:spMkLst>
            <pc:docMk/>
            <pc:sldMk cId="3666656213" sldId="275"/>
            <ac:spMk id="9" creationId="{821AF5D0-23C6-4CF5-8204-57F6991CA78F}"/>
          </ac:spMkLst>
        </pc:spChg>
        <pc:spChg chg="add mod">
          <ac:chgData name="SRI VINAY TEJA PAPPU" userId="856e4328abfc042c" providerId="LiveId" clId="{440DBE5A-D56A-4DC7-BEF6-D30FD0F8E284}" dt="2021-03-25T19:38:15.489" v="5235" actId="21"/>
          <ac:spMkLst>
            <pc:docMk/>
            <pc:sldMk cId="3666656213" sldId="275"/>
            <ac:spMk id="11" creationId="{77F0B010-0F43-4788-AF44-57B34F36596F}"/>
          </ac:spMkLst>
        </pc:spChg>
      </pc:sldChg>
      <pc:sldChg chg="modSp new mod">
        <pc:chgData name="SRI VINAY TEJA PAPPU" userId="856e4328abfc042c" providerId="LiveId" clId="{440DBE5A-D56A-4DC7-BEF6-D30FD0F8E284}" dt="2021-03-25T19:21:48.126" v="4997" actId="255"/>
        <pc:sldMkLst>
          <pc:docMk/>
          <pc:sldMk cId="883170508" sldId="276"/>
        </pc:sldMkLst>
        <pc:spChg chg="mod">
          <ac:chgData name="SRI VINAY TEJA PAPPU" userId="856e4328abfc042c" providerId="LiveId" clId="{440DBE5A-D56A-4DC7-BEF6-D30FD0F8E284}" dt="2021-03-25T18:59:31.366" v="4734" actId="404"/>
          <ac:spMkLst>
            <pc:docMk/>
            <pc:sldMk cId="883170508" sldId="276"/>
            <ac:spMk id="2" creationId="{3C22A467-6AEC-42E7-A0FF-6A3AD82AF29D}"/>
          </ac:spMkLst>
        </pc:spChg>
        <pc:spChg chg="mod">
          <ac:chgData name="SRI VINAY TEJA PAPPU" userId="856e4328abfc042c" providerId="LiveId" clId="{440DBE5A-D56A-4DC7-BEF6-D30FD0F8E284}" dt="2021-03-25T19:21:48.126" v="4997" actId="255"/>
          <ac:spMkLst>
            <pc:docMk/>
            <pc:sldMk cId="883170508" sldId="276"/>
            <ac:spMk id="3" creationId="{14AB731B-8591-4107-AD79-D218DD49986E}"/>
          </ac:spMkLst>
        </pc:spChg>
      </pc:sldChg>
      <pc:sldChg chg="new del">
        <pc:chgData name="SRI VINAY TEJA PAPPU" userId="856e4328abfc042c" providerId="LiveId" clId="{440DBE5A-D56A-4DC7-BEF6-D30FD0F8E284}" dt="2021-03-15T11:14:04.224" v="4490" actId="47"/>
        <pc:sldMkLst>
          <pc:docMk/>
          <pc:sldMk cId="1555373484" sldId="276"/>
        </pc:sldMkLst>
      </pc:sldChg>
      <pc:sldChg chg="addSp delSp modSp new mod">
        <pc:chgData name="SRI VINAY TEJA PAPPU" userId="856e4328abfc042c" providerId="LiveId" clId="{440DBE5A-D56A-4DC7-BEF6-D30FD0F8E284}" dt="2021-03-25T19:35:17.142" v="5195" actId="2711"/>
        <pc:sldMkLst>
          <pc:docMk/>
          <pc:sldMk cId="904520332" sldId="277"/>
        </pc:sldMkLst>
        <pc:spChg chg="mod">
          <ac:chgData name="SRI VINAY TEJA PAPPU" userId="856e4328abfc042c" providerId="LiveId" clId="{440DBE5A-D56A-4DC7-BEF6-D30FD0F8E284}" dt="2021-03-25T19:13:59.536" v="4915" actId="404"/>
          <ac:spMkLst>
            <pc:docMk/>
            <pc:sldMk cId="904520332" sldId="277"/>
            <ac:spMk id="2" creationId="{73B95D69-1181-4520-8731-B43143AA6266}"/>
          </ac:spMkLst>
        </pc:spChg>
        <pc:spChg chg="del mod">
          <ac:chgData name="SRI VINAY TEJA PAPPU" userId="856e4328abfc042c" providerId="LiveId" clId="{440DBE5A-D56A-4DC7-BEF6-D30FD0F8E284}" dt="2021-03-25T19:23:16.155" v="4999" actId="478"/>
          <ac:spMkLst>
            <pc:docMk/>
            <pc:sldMk cId="904520332" sldId="277"/>
            <ac:spMk id="3" creationId="{062F4789-5DD9-4513-AE3B-916D75603C25}"/>
          </ac:spMkLst>
        </pc:spChg>
        <pc:spChg chg="add mod">
          <ac:chgData name="SRI VINAY TEJA PAPPU" userId="856e4328abfc042c" providerId="LiveId" clId="{440DBE5A-D56A-4DC7-BEF6-D30FD0F8E284}" dt="2021-03-25T19:35:17.142" v="5195" actId="2711"/>
          <ac:spMkLst>
            <pc:docMk/>
            <pc:sldMk cId="904520332" sldId="277"/>
            <ac:spMk id="5" creationId="{C7557865-FC24-433E-BB78-54E265AA8B04}"/>
          </ac:spMkLst>
        </pc:spChg>
        <pc:spChg chg="add del mod">
          <ac:chgData name="SRI VINAY TEJA PAPPU" userId="856e4328abfc042c" providerId="LiveId" clId="{440DBE5A-D56A-4DC7-BEF6-D30FD0F8E284}" dt="2021-03-25T19:23:22.047" v="5000" actId="478"/>
          <ac:spMkLst>
            <pc:docMk/>
            <pc:sldMk cId="904520332" sldId="277"/>
            <ac:spMk id="7" creationId="{522DA880-5EF2-4962-9873-24A593BB1B22}"/>
          </ac:spMkLst>
        </pc:spChg>
      </pc:sldChg>
      <pc:sldChg chg="new del">
        <pc:chgData name="SRI VINAY TEJA PAPPU" userId="856e4328abfc042c" providerId="LiveId" clId="{440DBE5A-D56A-4DC7-BEF6-D30FD0F8E284}" dt="2021-03-15T11:14:04.224" v="4490" actId="47"/>
        <pc:sldMkLst>
          <pc:docMk/>
          <pc:sldMk cId="2377806567" sldId="277"/>
        </pc:sldMkLst>
      </pc:sldChg>
      <pc:sldChg chg="modSp new mod">
        <pc:chgData name="SRI VINAY TEJA PAPPU" userId="856e4328abfc042c" providerId="LiveId" clId="{440DBE5A-D56A-4DC7-BEF6-D30FD0F8E284}" dt="2021-03-25T19:35:26.798" v="5196" actId="2711"/>
        <pc:sldMkLst>
          <pc:docMk/>
          <pc:sldMk cId="2331201005" sldId="278"/>
        </pc:sldMkLst>
        <pc:spChg chg="mod">
          <ac:chgData name="SRI VINAY TEJA PAPPU" userId="856e4328abfc042c" providerId="LiveId" clId="{440DBE5A-D56A-4DC7-BEF6-D30FD0F8E284}" dt="2021-03-25T19:18:14.296" v="4960" actId="404"/>
          <ac:spMkLst>
            <pc:docMk/>
            <pc:sldMk cId="2331201005" sldId="278"/>
            <ac:spMk id="2" creationId="{E8D3ECB7-F0F9-4794-926D-9E5BAABCDB3A}"/>
          </ac:spMkLst>
        </pc:spChg>
        <pc:spChg chg="mod">
          <ac:chgData name="SRI VINAY TEJA PAPPU" userId="856e4328abfc042c" providerId="LiveId" clId="{440DBE5A-D56A-4DC7-BEF6-D30FD0F8E284}" dt="2021-03-25T19:35:26.798" v="5196" actId="2711"/>
          <ac:spMkLst>
            <pc:docMk/>
            <pc:sldMk cId="2331201005" sldId="278"/>
            <ac:spMk id="3" creationId="{90ADF126-23A4-4FDB-A586-5EAC9CD5F011}"/>
          </ac:spMkLst>
        </pc:spChg>
      </pc:sldChg>
      <pc:sldChg chg="addSp delSp modSp new mod ord">
        <pc:chgData name="SRI VINAY TEJA PAPPU" userId="856e4328abfc042c" providerId="LiveId" clId="{440DBE5A-D56A-4DC7-BEF6-D30FD0F8E284}" dt="2021-03-26T16:00:17.459" v="6291"/>
        <pc:sldMkLst>
          <pc:docMk/>
          <pc:sldMk cId="696461436" sldId="279"/>
        </pc:sldMkLst>
        <pc:spChg chg="mod">
          <ac:chgData name="SRI VINAY TEJA PAPPU" userId="856e4328abfc042c" providerId="LiveId" clId="{440DBE5A-D56A-4DC7-BEF6-D30FD0F8E284}" dt="2021-03-25T19:27:54.106" v="5119" actId="1076"/>
          <ac:spMkLst>
            <pc:docMk/>
            <pc:sldMk cId="696461436" sldId="279"/>
            <ac:spMk id="2" creationId="{0C61A08F-C6CC-43B7-8142-1A2EFEE81B61}"/>
          </ac:spMkLst>
        </pc:spChg>
        <pc:spChg chg="del">
          <ac:chgData name="SRI VINAY TEJA PAPPU" userId="856e4328abfc042c" providerId="LiveId" clId="{440DBE5A-D56A-4DC7-BEF6-D30FD0F8E284}" dt="2021-03-25T19:27:18.607" v="5116" actId="931"/>
          <ac:spMkLst>
            <pc:docMk/>
            <pc:sldMk cId="696461436" sldId="279"/>
            <ac:spMk id="3" creationId="{9179603B-0D4F-4A0C-BFEB-EF92D6EB410E}"/>
          </ac:spMkLst>
        </pc:spChg>
        <pc:picChg chg="add mod">
          <ac:chgData name="SRI VINAY TEJA PAPPU" userId="856e4328abfc042c" providerId="LiveId" clId="{440DBE5A-D56A-4DC7-BEF6-D30FD0F8E284}" dt="2021-03-25T19:27:57.035" v="5120" actId="1076"/>
          <ac:picMkLst>
            <pc:docMk/>
            <pc:sldMk cId="696461436" sldId="279"/>
            <ac:picMk id="5" creationId="{11A2DED4-FB0F-49E2-8874-43E619F6FCC5}"/>
          </ac:picMkLst>
        </pc:picChg>
      </pc:sldChg>
      <pc:sldChg chg="addSp delSp modSp new mod">
        <pc:chgData name="SRI VINAY TEJA PAPPU" userId="856e4328abfc042c" providerId="LiveId" clId="{440DBE5A-D56A-4DC7-BEF6-D30FD0F8E284}" dt="2021-03-25T19:44:38.101" v="5386" actId="1076"/>
        <pc:sldMkLst>
          <pc:docMk/>
          <pc:sldMk cId="2356614756" sldId="280"/>
        </pc:sldMkLst>
        <pc:spChg chg="mod">
          <ac:chgData name="SRI VINAY TEJA PAPPU" userId="856e4328abfc042c" providerId="LiveId" clId="{440DBE5A-D56A-4DC7-BEF6-D30FD0F8E284}" dt="2021-03-25T19:43:51.196" v="5384" actId="1076"/>
          <ac:spMkLst>
            <pc:docMk/>
            <pc:sldMk cId="2356614756" sldId="280"/>
            <ac:spMk id="2" creationId="{D7550DE6-9032-4E99-889D-B35FAE797B23}"/>
          </ac:spMkLst>
        </pc:spChg>
        <pc:spChg chg="mod">
          <ac:chgData name="SRI VINAY TEJA PAPPU" userId="856e4328abfc042c" providerId="LiveId" clId="{440DBE5A-D56A-4DC7-BEF6-D30FD0F8E284}" dt="2021-03-25T19:43:45.723" v="5383" actId="1076"/>
          <ac:spMkLst>
            <pc:docMk/>
            <pc:sldMk cId="2356614756" sldId="280"/>
            <ac:spMk id="3" creationId="{B51067F9-73C8-46E1-BD62-2C6F0959AD08}"/>
          </ac:spMkLst>
        </pc:spChg>
        <pc:spChg chg="add del mod">
          <ac:chgData name="SRI VINAY TEJA PAPPU" userId="856e4328abfc042c" providerId="LiveId" clId="{440DBE5A-D56A-4DC7-BEF6-D30FD0F8E284}" dt="2021-03-25T19:43:18.949" v="5378" actId="478"/>
          <ac:spMkLst>
            <pc:docMk/>
            <pc:sldMk cId="2356614756" sldId="280"/>
            <ac:spMk id="5" creationId="{A6022338-3855-4B92-9A3E-73CBC01AD108}"/>
          </ac:spMkLst>
        </pc:spChg>
        <pc:spChg chg="add del mod">
          <ac:chgData name="SRI VINAY TEJA PAPPU" userId="856e4328abfc042c" providerId="LiveId" clId="{440DBE5A-D56A-4DC7-BEF6-D30FD0F8E284}" dt="2021-03-25T19:38:47.482" v="5246"/>
          <ac:spMkLst>
            <pc:docMk/>
            <pc:sldMk cId="2356614756" sldId="280"/>
            <ac:spMk id="7" creationId="{058B89BB-01E5-44A2-BB75-6E5A39014EBB}"/>
          </ac:spMkLst>
        </pc:spChg>
        <pc:spChg chg="add del mod">
          <ac:chgData name="SRI VINAY TEJA PAPPU" userId="856e4328abfc042c" providerId="LiveId" clId="{440DBE5A-D56A-4DC7-BEF6-D30FD0F8E284}" dt="2021-03-25T19:38:13.283" v="5233"/>
          <ac:spMkLst>
            <pc:docMk/>
            <pc:sldMk cId="2356614756" sldId="280"/>
            <ac:spMk id="8" creationId="{C018DEEE-A349-4983-A595-C14976C15BAD}"/>
          </ac:spMkLst>
        </pc:spChg>
        <pc:spChg chg="add del mod">
          <ac:chgData name="SRI VINAY TEJA PAPPU" userId="856e4328abfc042c" providerId="LiveId" clId="{440DBE5A-D56A-4DC7-BEF6-D30FD0F8E284}" dt="2021-03-25T19:38:13.283" v="5233"/>
          <ac:spMkLst>
            <pc:docMk/>
            <pc:sldMk cId="2356614756" sldId="280"/>
            <ac:spMk id="9" creationId="{2F8B07B3-3695-4CB2-AEE0-9060EF9296C5}"/>
          </ac:spMkLst>
        </pc:spChg>
        <pc:spChg chg="add mod">
          <ac:chgData name="SRI VINAY TEJA PAPPU" userId="856e4328abfc042c" providerId="LiveId" clId="{440DBE5A-D56A-4DC7-BEF6-D30FD0F8E284}" dt="2021-03-25T19:44:38.101" v="5386" actId="1076"/>
          <ac:spMkLst>
            <pc:docMk/>
            <pc:sldMk cId="2356614756" sldId="280"/>
            <ac:spMk id="10" creationId="{9A8C7DBC-9C10-467A-8881-7089458143D4}"/>
          </ac:spMkLst>
        </pc:spChg>
        <pc:spChg chg="add mod">
          <ac:chgData name="SRI VINAY TEJA PAPPU" userId="856e4328abfc042c" providerId="LiveId" clId="{440DBE5A-D56A-4DC7-BEF6-D30FD0F8E284}" dt="2021-03-25T19:43:32.815" v="5382" actId="1076"/>
          <ac:spMkLst>
            <pc:docMk/>
            <pc:sldMk cId="2356614756" sldId="280"/>
            <ac:spMk id="11" creationId="{6470C741-CCB6-4E81-837A-E8D665539648}"/>
          </ac:spMkLst>
        </pc:spChg>
        <pc:spChg chg="add del mod">
          <ac:chgData name="SRI VINAY TEJA PAPPU" userId="856e4328abfc042c" providerId="LiveId" clId="{440DBE5A-D56A-4DC7-BEF6-D30FD0F8E284}" dt="2021-03-25T19:39:26.619" v="5254" actId="478"/>
          <ac:spMkLst>
            <pc:docMk/>
            <pc:sldMk cId="2356614756" sldId="280"/>
            <ac:spMk id="13" creationId="{B6E6C5BC-B2E9-450B-BD59-BBF5D89359DE}"/>
          </ac:spMkLst>
        </pc:spChg>
        <pc:spChg chg="add del mod">
          <ac:chgData name="SRI VINAY TEJA PAPPU" userId="856e4328abfc042c" providerId="LiveId" clId="{440DBE5A-D56A-4DC7-BEF6-D30FD0F8E284}" dt="2021-03-25T19:43:18.950" v="5380"/>
          <ac:spMkLst>
            <pc:docMk/>
            <pc:sldMk cId="2356614756" sldId="280"/>
            <ac:spMk id="14" creationId="{AC59312C-7ACC-4CC0-8A55-D86B814A70CB}"/>
          </ac:spMkLst>
        </pc:spChg>
        <pc:spChg chg="add del mod">
          <ac:chgData name="SRI VINAY TEJA PAPPU" userId="856e4328abfc042c" providerId="LiveId" clId="{440DBE5A-D56A-4DC7-BEF6-D30FD0F8E284}" dt="2021-03-25T19:43:18.949" v="5378" actId="478"/>
          <ac:spMkLst>
            <pc:docMk/>
            <pc:sldMk cId="2356614756" sldId="280"/>
            <ac:spMk id="15" creationId="{812EF64C-F248-4C28-A3B9-F84670B88682}"/>
          </ac:spMkLst>
        </pc:spChg>
      </pc:sldChg>
      <pc:sldChg chg="addSp delSp modSp new mod">
        <pc:chgData name="SRI VINAY TEJA PAPPU" userId="856e4328abfc042c" providerId="LiveId" clId="{440DBE5A-D56A-4DC7-BEF6-D30FD0F8E284}" dt="2021-03-26T16:01:18.624" v="6298" actId="1076"/>
        <pc:sldMkLst>
          <pc:docMk/>
          <pc:sldMk cId="2823531887" sldId="281"/>
        </pc:sldMkLst>
        <pc:spChg chg="mod">
          <ac:chgData name="SRI VINAY TEJA PAPPU" userId="856e4328abfc042c" providerId="LiveId" clId="{440DBE5A-D56A-4DC7-BEF6-D30FD0F8E284}" dt="2021-03-25T19:46:15.935" v="5400" actId="113"/>
          <ac:spMkLst>
            <pc:docMk/>
            <pc:sldMk cId="2823531887" sldId="281"/>
            <ac:spMk id="2" creationId="{FAB7E0A3-EB58-45B7-9EA3-02CC09BAC101}"/>
          </ac:spMkLst>
        </pc:spChg>
        <pc:spChg chg="del">
          <ac:chgData name="SRI VINAY TEJA PAPPU" userId="856e4328abfc042c" providerId="LiveId" clId="{440DBE5A-D56A-4DC7-BEF6-D30FD0F8E284}" dt="2021-03-26T16:00:40.244" v="6292"/>
          <ac:spMkLst>
            <pc:docMk/>
            <pc:sldMk cId="2823531887" sldId="281"/>
            <ac:spMk id="3" creationId="{EF81A15D-16CA-4B11-9AF5-E5D4117B88F8}"/>
          </ac:spMkLst>
        </pc:spChg>
        <pc:spChg chg="add mod">
          <ac:chgData name="SRI VINAY TEJA PAPPU" userId="856e4328abfc042c" providerId="LiveId" clId="{440DBE5A-D56A-4DC7-BEF6-D30FD0F8E284}" dt="2021-03-26T16:01:18.624" v="6298" actId="1076"/>
          <ac:spMkLst>
            <pc:docMk/>
            <pc:sldMk cId="2823531887" sldId="281"/>
            <ac:spMk id="6" creationId="{8BC416F4-B5D3-4455-8529-0EDC0F89ADB2}"/>
          </ac:spMkLst>
        </pc:spChg>
        <pc:picChg chg="add mod">
          <ac:chgData name="SRI VINAY TEJA PAPPU" userId="856e4328abfc042c" providerId="LiveId" clId="{440DBE5A-D56A-4DC7-BEF6-D30FD0F8E284}" dt="2021-03-26T16:01:12.305" v="6296" actId="1076"/>
          <ac:picMkLst>
            <pc:docMk/>
            <pc:sldMk cId="2823531887" sldId="281"/>
            <ac:picMk id="4" creationId="{95326144-BAAC-44BC-A141-1723EA5566A0}"/>
          </ac:picMkLst>
        </pc:picChg>
      </pc:sldChg>
      <pc:sldChg chg="modSp mod">
        <pc:chgData name="SRI VINAY TEJA PAPPU" userId="856e4328abfc042c" providerId="LiveId" clId="{440DBE5A-D56A-4DC7-BEF6-D30FD0F8E284}" dt="2021-03-26T15:43:54.826" v="5891" actId="20577"/>
        <pc:sldMkLst>
          <pc:docMk/>
          <pc:sldMk cId="67021044" sldId="282"/>
        </pc:sldMkLst>
        <pc:spChg chg="mod">
          <ac:chgData name="SRI VINAY TEJA PAPPU" userId="856e4328abfc042c" providerId="LiveId" clId="{440DBE5A-D56A-4DC7-BEF6-D30FD0F8E284}" dt="2021-03-26T15:43:54.826" v="5891" actId="20577"/>
          <ac:spMkLst>
            <pc:docMk/>
            <pc:sldMk cId="67021044" sldId="282"/>
            <ac:spMk id="3" creationId="{894DEA34-04AD-4167-BB90-597A232FA870}"/>
          </ac:spMkLst>
        </pc:spChg>
      </pc:sldChg>
      <pc:sldChg chg="modSp mod">
        <pc:chgData name="SRI VINAY TEJA PAPPU" userId="856e4328abfc042c" providerId="LiveId" clId="{440DBE5A-D56A-4DC7-BEF6-D30FD0F8E284}" dt="2021-03-26T15:59:53.443" v="6289" actId="20577"/>
        <pc:sldMkLst>
          <pc:docMk/>
          <pc:sldMk cId="3148668855" sldId="283"/>
        </pc:sldMkLst>
        <pc:spChg chg="mod">
          <ac:chgData name="SRI VINAY TEJA PAPPU" userId="856e4328abfc042c" providerId="LiveId" clId="{440DBE5A-D56A-4DC7-BEF6-D30FD0F8E284}" dt="2021-03-26T15:20:19.399" v="5426" actId="20577"/>
          <ac:spMkLst>
            <pc:docMk/>
            <pc:sldMk cId="3148668855" sldId="283"/>
            <ac:spMk id="2" creationId="{B83F5554-43D9-4852-AE90-6AFD700C32BF}"/>
          </ac:spMkLst>
        </pc:spChg>
        <pc:spChg chg="mod">
          <ac:chgData name="SRI VINAY TEJA PAPPU" userId="856e4328abfc042c" providerId="LiveId" clId="{440DBE5A-D56A-4DC7-BEF6-D30FD0F8E284}" dt="2021-03-26T15:59:53.443" v="6289" actId="20577"/>
          <ac:spMkLst>
            <pc:docMk/>
            <pc:sldMk cId="3148668855" sldId="283"/>
            <ac:spMk id="3" creationId="{3F1E2656-D86A-4556-9572-50CD889DCF63}"/>
          </ac:spMkLst>
        </pc:spChg>
      </pc:sldChg>
      <pc:sldChg chg="modSp mod">
        <pc:chgData name="SRI VINAY TEJA PAPPU" userId="856e4328abfc042c" providerId="LiveId" clId="{440DBE5A-D56A-4DC7-BEF6-D30FD0F8E284}" dt="2021-03-26T15:24:41.297" v="5544" actId="2711"/>
        <pc:sldMkLst>
          <pc:docMk/>
          <pc:sldMk cId="98916873" sldId="284"/>
        </pc:sldMkLst>
        <pc:spChg chg="mod">
          <ac:chgData name="SRI VINAY TEJA PAPPU" userId="856e4328abfc042c" providerId="LiveId" clId="{440DBE5A-D56A-4DC7-BEF6-D30FD0F8E284}" dt="2021-03-26T15:24:41.297" v="5544" actId="2711"/>
          <ac:spMkLst>
            <pc:docMk/>
            <pc:sldMk cId="98916873" sldId="284"/>
            <ac:spMk id="3" creationId="{F50B6FF5-2A4D-48F2-B29E-21F97C00D9CC}"/>
          </ac:spMkLst>
        </pc:spChg>
      </pc:sldChg>
      <pc:sldChg chg="addSp delSp modSp new mod">
        <pc:chgData name="SRI VINAY TEJA PAPPU" userId="856e4328abfc042c" providerId="LiveId" clId="{440DBE5A-D56A-4DC7-BEF6-D30FD0F8E284}" dt="2021-03-26T16:02:32.466" v="6316" actId="1076"/>
        <pc:sldMkLst>
          <pc:docMk/>
          <pc:sldMk cId="3605609596" sldId="285"/>
        </pc:sldMkLst>
        <pc:spChg chg="del">
          <ac:chgData name="SRI VINAY TEJA PAPPU" userId="856e4328abfc042c" providerId="LiveId" clId="{440DBE5A-D56A-4DC7-BEF6-D30FD0F8E284}" dt="2021-03-26T16:02:11.909" v="6310" actId="478"/>
          <ac:spMkLst>
            <pc:docMk/>
            <pc:sldMk cId="3605609596" sldId="285"/>
            <ac:spMk id="2" creationId="{760E24C5-4730-487F-9C45-31B9B4F726F6}"/>
          </ac:spMkLst>
        </pc:spChg>
        <pc:spChg chg="del">
          <ac:chgData name="SRI VINAY TEJA PAPPU" userId="856e4328abfc042c" providerId="LiveId" clId="{440DBE5A-D56A-4DC7-BEF6-D30FD0F8E284}" dt="2021-03-26T16:02:13.764" v="6311" actId="478"/>
          <ac:spMkLst>
            <pc:docMk/>
            <pc:sldMk cId="3605609596" sldId="285"/>
            <ac:spMk id="3" creationId="{4B2F32D2-A52D-4EE0-9301-405C4784991D}"/>
          </ac:spMkLst>
        </pc:spChg>
        <pc:spChg chg="add mod">
          <ac:chgData name="SRI VINAY TEJA PAPPU" userId="856e4328abfc042c" providerId="LiveId" clId="{440DBE5A-D56A-4DC7-BEF6-D30FD0F8E284}" dt="2021-03-26T16:02:32.466" v="6316" actId="1076"/>
          <ac:spMkLst>
            <pc:docMk/>
            <pc:sldMk cId="3605609596" sldId="285"/>
            <ac:spMk id="8" creationId="{DE376879-1C86-4703-968E-D348772C77E7}"/>
          </ac:spMkLst>
        </pc:spChg>
        <pc:picChg chg="add mod">
          <ac:chgData name="SRI VINAY TEJA PAPPU" userId="856e4328abfc042c" providerId="LiveId" clId="{440DBE5A-D56A-4DC7-BEF6-D30FD0F8E284}" dt="2021-03-26T16:02:21.590" v="6314" actId="1076"/>
          <ac:picMkLst>
            <pc:docMk/>
            <pc:sldMk cId="3605609596" sldId="285"/>
            <ac:picMk id="6" creationId="{4B54CB0D-6A9D-426D-A1DE-F9207846E431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3:59.555" v="6327" actId="1076"/>
        <pc:sldMkLst>
          <pc:docMk/>
          <pc:sldMk cId="714324005" sldId="286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714324005" sldId="286"/>
            <ac:spMk id="2" creationId="{34A75790-E5F2-458E-B3B9-6916C65FEBAE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714324005" sldId="286"/>
            <ac:spMk id="3" creationId="{4070BC56-5D46-48C1-ADC0-B70BF241A87F}"/>
          </ac:spMkLst>
        </pc:spChg>
        <pc:spChg chg="add mod">
          <ac:chgData name="SRI VINAY TEJA PAPPU" userId="856e4328abfc042c" providerId="LiveId" clId="{440DBE5A-D56A-4DC7-BEF6-D30FD0F8E284}" dt="2021-03-26T16:03:59.555" v="6327" actId="1076"/>
          <ac:spMkLst>
            <pc:docMk/>
            <pc:sldMk cId="714324005" sldId="286"/>
            <ac:spMk id="6" creationId="{DB4809EB-E347-46F1-9C35-E2952A5941A0}"/>
          </ac:spMkLst>
        </pc:spChg>
        <pc:picChg chg="add mod">
          <ac:chgData name="SRI VINAY TEJA PAPPU" userId="856e4328abfc042c" providerId="LiveId" clId="{440DBE5A-D56A-4DC7-BEF6-D30FD0F8E284}" dt="2021-03-26T16:03:45.915" v="6325" actId="1076"/>
          <ac:picMkLst>
            <pc:docMk/>
            <pc:sldMk cId="714324005" sldId="286"/>
            <ac:picMk id="4" creationId="{9D9842F0-B170-4490-8A50-3362E616D016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3:30.640" v="6322" actId="1076"/>
        <pc:sldMkLst>
          <pc:docMk/>
          <pc:sldMk cId="3025291023" sldId="287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3025291023" sldId="287"/>
            <ac:spMk id="2" creationId="{04380E79-3F43-4DB2-A06C-A79C0914316E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3025291023" sldId="287"/>
            <ac:spMk id="3" creationId="{C496CB87-BDA6-46E8-BB5A-F1AF5E475907}"/>
          </ac:spMkLst>
        </pc:spChg>
        <pc:spChg chg="add mod">
          <ac:chgData name="SRI VINAY TEJA PAPPU" userId="856e4328abfc042c" providerId="LiveId" clId="{440DBE5A-D56A-4DC7-BEF6-D30FD0F8E284}" dt="2021-03-26T16:03:30.640" v="6322" actId="1076"/>
          <ac:spMkLst>
            <pc:docMk/>
            <pc:sldMk cId="3025291023" sldId="287"/>
            <ac:spMk id="6" creationId="{D1140E4A-3F40-42CA-B9C9-4523BBFB19D1}"/>
          </ac:spMkLst>
        </pc:spChg>
        <pc:picChg chg="add mod">
          <ac:chgData name="SRI VINAY TEJA PAPPU" userId="856e4328abfc042c" providerId="LiveId" clId="{440DBE5A-D56A-4DC7-BEF6-D30FD0F8E284}" dt="2021-03-26T16:03:21.289" v="6320" actId="1076"/>
          <ac:picMkLst>
            <pc:docMk/>
            <pc:sldMk cId="3025291023" sldId="287"/>
            <ac:picMk id="4" creationId="{12FB70B2-40E4-40A1-AC07-CDB7A0060382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6:34.040" v="6349" actId="1076"/>
        <pc:sldMkLst>
          <pc:docMk/>
          <pc:sldMk cId="253569406" sldId="288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253569406" sldId="288"/>
            <ac:spMk id="2" creationId="{BA34DA29-0815-4471-8ADF-ADD6D62BEC9B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253569406" sldId="288"/>
            <ac:spMk id="3" creationId="{9622E755-8CCD-4741-8781-B9A19BC3889C}"/>
          </ac:spMkLst>
        </pc:spChg>
        <pc:spChg chg="add mod">
          <ac:chgData name="SRI VINAY TEJA PAPPU" userId="856e4328abfc042c" providerId="LiveId" clId="{440DBE5A-D56A-4DC7-BEF6-D30FD0F8E284}" dt="2021-03-26T16:06:34.040" v="6349" actId="1076"/>
          <ac:spMkLst>
            <pc:docMk/>
            <pc:sldMk cId="253569406" sldId="288"/>
            <ac:spMk id="6" creationId="{BA60FDF6-4102-4F25-A7D0-DF5A2A09841C}"/>
          </ac:spMkLst>
        </pc:spChg>
        <pc:picChg chg="add mod">
          <ac:chgData name="SRI VINAY TEJA PAPPU" userId="856e4328abfc042c" providerId="LiveId" clId="{440DBE5A-D56A-4DC7-BEF6-D30FD0F8E284}" dt="2021-03-26T16:06:22.497" v="6347" actId="1076"/>
          <ac:picMkLst>
            <pc:docMk/>
            <pc:sldMk cId="253569406" sldId="288"/>
            <ac:picMk id="4" creationId="{BF9452BF-260F-4491-9567-90AE868F9C5A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6:10.441" v="6344" actId="1076"/>
        <pc:sldMkLst>
          <pc:docMk/>
          <pc:sldMk cId="1681588794" sldId="289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1681588794" sldId="289"/>
            <ac:spMk id="2" creationId="{0BC496D8-FAF3-44D2-A77C-2699D9E7AD1D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1681588794" sldId="289"/>
            <ac:spMk id="3" creationId="{584D9B75-5BA8-43D5-9436-063101D509E5}"/>
          </ac:spMkLst>
        </pc:spChg>
        <pc:spChg chg="add mod">
          <ac:chgData name="SRI VINAY TEJA PAPPU" userId="856e4328abfc042c" providerId="LiveId" clId="{440DBE5A-D56A-4DC7-BEF6-D30FD0F8E284}" dt="2021-03-26T16:06:10.441" v="6344" actId="1076"/>
          <ac:spMkLst>
            <pc:docMk/>
            <pc:sldMk cId="1681588794" sldId="289"/>
            <ac:spMk id="6" creationId="{388ADDB7-B009-496C-912B-06C187BAE96B}"/>
          </ac:spMkLst>
        </pc:spChg>
        <pc:picChg chg="add mod">
          <ac:chgData name="SRI VINAY TEJA PAPPU" userId="856e4328abfc042c" providerId="LiveId" clId="{440DBE5A-D56A-4DC7-BEF6-D30FD0F8E284}" dt="2021-03-26T16:06:01.089" v="6342" actId="1076"/>
          <ac:picMkLst>
            <pc:docMk/>
            <pc:sldMk cId="1681588794" sldId="289"/>
            <ac:picMk id="4" creationId="{C4698E3E-0B49-4581-8A6D-1F756FEBB895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5:22.325" v="6339" actId="1076"/>
        <pc:sldMkLst>
          <pc:docMk/>
          <pc:sldMk cId="952853673" sldId="290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952853673" sldId="290"/>
            <ac:spMk id="2" creationId="{687B82E2-4B10-4B54-979C-FBB22D3E474C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952853673" sldId="290"/>
            <ac:spMk id="3" creationId="{79A930C6-59E2-4088-9956-DE5F3ED260D8}"/>
          </ac:spMkLst>
        </pc:spChg>
        <pc:spChg chg="add mod">
          <ac:chgData name="SRI VINAY TEJA PAPPU" userId="856e4328abfc042c" providerId="LiveId" clId="{440DBE5A-D56A-4DC7-BEF6-D30FD0F8E284}" dt="2021-03-26T16:05:22.325" v="6339" actId="1076"/>
          <ac:spMkLst>
            <pc:docMk/>
            <pc:sldMk cId="952853673" sldId="290"/>
            <ac:spMk id="6" creationId="{7028EC33-1B5F-4040-800C-35DE65DC5FC6}"/>
          </ac:spMkLst>
        </pc:spChg>
        <pc:picChg chg="add mod">
          <ac:chgData name="SRI VINAY TEJA PAPPU" userId="856e4328abfc042c" providerId="LiveId" clId="{440DBE5A-D56A-4DC7-BEF6-D30FD0F8E284}" dt="2021-03-26T16:05:09.234" v="6337" actId="1076"/>
          <ac:picMkLst>
            <pc:docMk/>
            <pc:sldMk cId="952853673" sldId="290"/>
            <ac:picMk id="4" creationId="{CD63850C-84F0-40A1-8050-983893DF06F8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4:55.871" v="6334" actId="122"/>
        <pc:sldMkLst>
          <pc:docMk/>
          <pc:sldMk cId="791697674" sldId="291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791697674" sldId="291"/>
            <ac:spMk id="2" creationId="{DD186BA2-660B-4DD5-9122-88F69E388A32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791697674" sldId="291"/>
            <ac:spMk id="3" creationId="{D564ABBA-64C3-42D0-88C1-4F00BA1CF9D2}"/>
          </ac:spMkLst>
        </pc:spChg>
        <pc:spChg chg="add mod">
          <ac:chgData name="SRI VINAY TEJA PAPPU" userId="856e4328abfc042c" providerId="LiveId" clId="{440DBE5A-D56A-4DC7-BEF6-D30FD0F8E284}" dt="2021-03-26T16:04:55.871" v="6334" actId="122"/>
          <ac:spMkLst>
            <pc:docMk/>
            <pc:sldMk cId="791697674" sldId="291"/>
            <ac:spMk id="6" creationId="{6E55A99B-96E7-42DA-9735-A96414224983}"/>
          </ac:spMkLst>
        </pc:spChg>
        <pc:picChg chg="add mod">
          <ac:chgData name="SRI VINAY TEJA PAPPU" userId="856e4328abfc042c" providerId="LiveId" clId="{440DBE5A-D56A-4DC7-BEF6-D30FD0F8E284}" dt="2021-03-26T16:04:38.941" v="6331" actId="1076"/>
          <ac:picMkLst>
            <pc:docMk/>
            <pc:sldMk cId="791697674" sldId="291"/>
            <ac:picMk id="4" creationId="{6B068E14-84CD-4604-813E-841F7E970A85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6:58.313" v="6356" actId="1076"/>
        <pc:sldMkLst>
          <pc:docMk/>
          <pc:sldMk cId="1559598399" sldId="292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1559598399" sldId="292"/>
            <ac:spMk id="2" creationId="{C7E4300E-1E59-4B39-969D-378102B9EC86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1559598399" sldId="292"/>
            <ac:spMk id="3" creationId="{FC35132C-E5C8-4E26-9C79-01B26C832B68}"/>
          </ac:spMkLst>
        </pc:spChg>
        <pc:spChg chg="add mod">
          <ac:chgData name="SRI VINAY TEJA PAPPU" userId="856e4328abfc042c" providerId="LiveId" clId="{440DBE5A-D56A-4DC7-BEF6-D30FD0F8E284}" dt="2021-03-26T16:06:58.313" v="6356" actId="1076"/>
          <ac:spMkLst>
            <pc:docMk/>
            <pc:sldMk cId="1559598399" sldId="292"/>
            <ac:spMk id="6" creationId="{8DEB821E-D74C-4FA1-8781-A62728D2B1DB}"/>
          </ac:spMkLst>
        </pc:spChg>
        <pc:picChg chg="add mod">
          <ac:chgData name="SRI VINAY TEJA PAPPU" userId="856e4328abfc042c" providerId="LiveId" clId="{440DBE5A-D56A-4DC7-BEF6-D30FD0F8E284}" dt="2021-03-26T16:06:54.530" v="6355" actId="1076"/>
          <ac:picMkLst>
            <pc:docMk/>
            <pc:sldMk cId="1559598399" sldId="292"/>
            <ac:picMk id="4" creationId="{DFDE119F-302A-4962-B77F-CC6E1906B2F4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7:22.750" v="6363" actId="1076"/>
        <pc:sldMkLst>
          <pc:docMk/>
          <pc:sldMk cId="2855429936" sldId="293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2855429936" sldId="293"/>
            <ac:spMk id="2" creationId="{C6AC149E-C0F8-49A3-9491-2F69CAD074E9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2855429936" sldId="293"/>
            <ac:spMk id="3" creationId="{13FA0AD5-1C8C-45C0-8157-C4E092137BB2}"/>
          </ac:spMkLst>
        </pc:spChg>
        <pc:spChg chg="add mod">
          <ac:chgData name="SRI VINAY TEJA PAPPU" userId="856e4328abfc042c" providerId="LiveId" clId="{440DBE5A-D56A-4DC7-BEF6-D30FD0F8E284}" dt="2021-03-26T16:07:22.750" v="6363" actId="1076"/>
          <ac:spMkLst>
            <pc:docMk/>
            <pc:sldMk cId="2855429936" sldId="293"/>
            <ac:spMk id="6" creationId="{37911600-A9EE-4F9D-B248-83E3D81EF22E}"/>
          </ac:spMkLst>
        </pc:spChg>
        <pc:picChg chg="add mod">
          <ac:chgData name="SRI VINAY TEJA PAPPU" userId="856e4328abfc042c" providerId="LiveId" clId="{440DBE5A-D56A-4DC7-BEF6-D30FD0F8E284}" dt="2021-03-26T16:07:18.181" v="6362" actId="1076"/>
          <ac:picMkLst>
            <pc:docMk/>
            <pc:sldMk cId="2855429936" sldId="293"/>
            <ac:picMk id="4" creationId="{BE20D384-5460-4DE3-895E-1E406F3E9E1A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7:40.494" v="6368" actId="1076"/>
        <pc:sldMkLst>
          <pc:docMk/>
          <pc:sldMk cId="61554783" sldId="294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61554783" sldId="294"/>
            <ac:spMk id="2" creationId="{B54F5CE1-F3ED-48D0-849F-728479E3908A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61554783" sldId="294"/>
            <ac:spMk id="3" creationId="{9A88CD53-D285-4692-9651-B6DCE9DF9462}"/>
          </ac:spMkLst>
        </pc:spChg>
        <pc:spChg chg="add mod">
          <ac:chgData name="SRI VINAY TEJA PAPPU" userId="856e4328abfc042c" providerId="LiveId" clId="{440DBE5A-D56A-4DC7-BEF6-D30FD0F8E284}" dt="2021-03-26T16:07:40.494" v="6368" actId="1076"/>
          <ac:spMkLst>
            <pc:docMk/>
            <pc:sldMk cId="61554783" sldId="294"/>
            <ac:spMk id="6" creationId="{E2A2087A-B647-4136-9A59-A8322496189E}"/>
          </ac:spMkLst>
        </pc:spChg>
        <pc:picChg chg="add mod">
          <ac:chgData name="SRI VINAY TEJA PAPPU" userId="856e4328abfc042c" providerId="LiveId" clId="{440DBE5A-D56A-4DC7-BEF6-D30FD0F8E284}" dt="2021-03-26T16:07:33.565" v="6366" actId="1076"/>
          <ac:picMkLst>
            <pc:docMk/>
            <pc:sldMk cId="61554783" sldId="294"/>
            <ac:picMk id="4" creationId="{F2426A3B-8692-43C0-AC3A-9C35E696A8BC}"/>
          </ac:picMkLst>
        </pc:picChg>
      </pc:sldChg>
      <pc:sldChg chg="addSp delSp modSp new mod modClrScheme chgLayout">
        <pc:chgData name="SRI VINAY TEJA PAPPU" userId="856e4328abfc042c" providerId="LiveId" clId="{440DBE5A-D56A-4DC7-BEF6-D30FD0F8E284}" dt="2021-03-26T16:08:04.135" v="6375" actId="1076"/>
        <pc:sldMkLst>
          <pc:docMk/>
          <pc:sldMk cId="1848391262" sldId="295"/>
        </pc:sldMkLst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1848391262" sldId="295"/>
            <ac:spMk id="2" creationId="{E2F0BA5E-0B43-4EDE-80A3-360AEEED2426}"/>
          </ac:spMkLst>
        </pc:spChg>
        <pc:spChg chg="del">
          <ac:chgData name="SRI VINAY TEJA PAPPU" userId="856e4328abfc042c" providerId="LiveId" clId="{440DBE5A-D56A-4DC7-BEF6-D30FD0F8E284}" dt="2021-03-26T16:02:56.312" v="6317" actId="700"/>
          <ac:spMkLst>
            <pc:docMk/>
            <pc:sldMk cId="1848391262" sldId="295"/>
            <ac:spMk id="3" creationId="{4A979E87-BE38-4D35-A009-BC599E66802E}"/>
          </ac:spMkLst>
        </pc:spChg>
        <pc:spChg chg="add mod">
          <ac:chgData name="SRI VINAY TEJA PAPPU" userId="856e4328abfc042c" providerId="LiveId" clId="{440DBE5A-D56A-4DC7-BEF6-D30FD0F8E284}" dt="2021-03-26T16:08:04.135" v="6375" actId="1076"/>
          <ac:spMkLst>
            <pc:docMk/>
            <pc:sldMk cId="1848391262" sldId="295"/>
            <ac:spMk id="6" creationId="{29091190-6A89-4A62-A5F7-3711FF96E568}"/>
          </ac:spMkLst>
        </pc:spChg>
        <pc:picChg chg="add mod">
          <ac:chgData name="SRI VINAY TEJA PAPPU" userId="856e4328abfc042c" providerId="LiveId" clId="{440DBE5A-D56A-4DC7-BEF6-D30FD0F8E284}" dt="2021-03-26T16:08:00.433" v="6374" actId="1076"/>
          <ac:picMkLst>
            <pc:docMk/>
            <pc:sldMk cId="1848391262" sldId="295"/>
            <ac:picMk id="4" creationId="{833A06FC-687A-475E-8303-32DF418860C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Customer Segmentation based on </a:t>
          </a:r>
          <a:r>
            <a:rPr lang="en-US" b="0" i="0" dirty="0">
              <a:solidFill>
                <a:schemeClr val="tx1"/>
              </a:solidFill>
              <a:effectLst/>
              <a:latin typeface="+mj-lt"/>
            </a:rPr>
            <a:t>demographics</a:t>
          </a:r>
          <a:endParaRPr lang="en-US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Customer Segmentation based on psychographic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442FD6B-60CA-4D3A-B20B-42B8E622A325}">
      <dgm:prSet/>
      <dgm:spPr/>
      <dgm:t>
        <a:bodyPr/>
        <a:lstStyle/>
        <a:p>
          <a:pPr>
            <a:defRPr cap="all"/>
          </a:pPr>
          <a:r>
            <a:rPr lang="en-US" dirty="0"/>
            <a:t>Customer Segmentation based on </a:t>
          </a:r>
          <a:r>
            <a:rPr lang="en-US" b="0" i="0" dirty="0">
              <a:solidFill>
                <a:schemeClr val="tx1"/>
              </a:solidFill>
              <a:effectLst/>
              <a:latin typeface="+mj-lt"/>
            </a:rPr>
            <a:t>behavior </a:t>
          </a:r>
          <a:endParaRPr lang="en-US" dirty="0"/>
        </a:p>
      </dgm:t>
    </dgm:pt>
    <dgm:pt modelId="{C3030407-DE49-4EBB-BCDA-C1057640203A}" type="parTrans" cxnId="{348D0011-5097-4465-A394-5E7E731C5752}">
      <dgm:prSet/>
      <dgm:spPr/>
      <dgm:t>
        <a:bodyPr/>
        <a:lstStyle/>
        <a:p>
          <a:endParaRPr lang="en-IN"/>
        </a:p>
      </dgm:t>
    </dgm:pt>
    <dgm:pt modelId="{783A8DED-20E2-4C7C-AAB4-6D4A33B736EF}" type="sibTrans" cxnId="{348D0011-5097-4465-A394-5E7E731C5752}">
      <dgm:prSet phldrT="04" phldr="0"/>
      <dgm:spPr/>
      <dgm:t>
        <a:bodyPr/>
        <a:lstStyle/>
        <a:p>
          <a:r>
            <a:rPr lang="en-IN"/>
            <a:t>04</a:t>
          </a:r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Customer Segmentation based on geographic</a:t>
          </a:r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4"/>
      <dgm:spPr/>
    </dgm:pt>
    <dgm:pt modelId="{BBA91679-4684-4A04-8AEB-03038C78A75C}" type="pres">
      <dgm:prSet presAssocID="{9C64CC83-643C-4E12-8F97-BC19DC03119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4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4"/>
      <dgm:spPr/>
    </dgm:pt>
    <dgm:pt modelId="{975C752B-C37A-4BA6-A3AE-2202A141404A}" type="pres">
      <dgm:prSet presAssocID="{EF449C32-A7AE-4099-9E9B-9E2F736A89C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4"/>
      <dgm:spPr/>
    </dgm:pt>
    <dgm:pt modelId="{E20811D6-E5D4-4C9E-AABF-9E0E1902CA2C}" type="pres">
      <dgm:prSet presAssocID="{98E6DD7C-B953-4119-9F64-9914E467ECBF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4">
        <dgm:presLayoutVars>
          <dgm:bulletEnabled val="1"/>
        </dgm:presLayoutVars>
      </dgm:prSet>
      <dgm:spPr/>
    </dgm:pt>
    <dgm:pt modelId="{F1DAA7FE-01C5-46D0-B794-88C8107B81A8}" type="pres">
      <dgm:prSet presAssocID="{98E6DD7C-B953-4119-9F64-9914E467ECBF}" presName="sibTrans" presStyleCnt="0"/>
      <dgm:spPr/>
    </dgm:pt>
    <dgm:pt modelId="{6525775E-5896-4175-B66B-4192BCC764D7}" type="pres">
      <dgm:prSet presAssocID="{0442FD6B-60CA-4D3A-B20B-42B8E622A325}" presName="compositeNode" presStyleCnt="0">
        <dgm:presLayoutVars>
          <dgm:bulletEnabled val="1"/>
        </dgm:presLayoutVars>
      </dgm:prSet>
      <dgm:spPr/>
    </dgm:pt>
    <dgm:pt modelId="{16591D08-65A8-40C5-A892-4C69123EC257}" type="pres">
      <dgm:prSet presAssocID="{0442FD6B-60CA-4D3A-B20B-42B8E622A325}" presName="bgRect" presStyleLbl="alignNode1" presStyleIdx="3" presStyleCnt="4"/>
      <dgm:spPr/>
    </dgm:pt>
    <dgm:pt modelId="{555AC979-17AF-4E0D-A1A7-9183AB44925A}" type="pres">
      <dgm:prSet presAssocID="{783A8DED-20E2-4C7C-AAB4-6D4A33B736E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C92D48D-7BDE-4FBB-93B5-393E3F41856D}" type="pres">
      <dgm:prSet presAssocID="{0442FD6B-60CA-4D3A-B20B-42B8E622A325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4862B0E-55B5-4783-8859-49D0F7593BDB}" type="presOf" srcId="{0442FD6B-60CA-4D3A-B20B-42B8E622A325}" destId="{16591D08-65A8-40C5-A892-4C69123EC257}" srcOrd="0" destOrd="0" presId="urn:microsoft.com/office/officeart/2016/7/layout/LinearBlockProcessNumbered"/>
    <dgm:cxn modelId="{348D0011-5097-4465-A394-5E7E731C5752}" srcId="{8AA20905-3954-474B-A606-562BCA026DC1}" destId="{0442FD6B-60CA-4D3A-B20B-42B8E622A325}" srcOrd="3" destOrd="0" parTransId="{C3030407-DE49-4EBB-BCDA-C1057640203A}" sibTransId="{783A8DED-20E2-4C7C-AAB4-6D4A33B736EF}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95AA1252-168D-47E8-A0B1-4B6094D2A2EB}" type="presOf" srcId="{0442FD6B-60CA-4D3A-B20B-42B8E622A325}" destId="{3C92D48D-7BDE-4FBB-93B5-393E3F41856D}" srcOrd="1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1807007E-8B13-4612-BD0D-929ECFA93CDC}" type="presOf" srcId="{783A8DED-20E2-4C7C-AAB4-6D4A33B736EF}" destId="{555AC979-17AF-4E0D-A1A7-9183AB44925A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D9100631-1FB5-4C85-938F-6C3DE48BC246}" type="presParOf" srcId="{579698BD-D232-4926-8D7B-29A69B90858B}" destId="{F1DAA7FE-01C5-46D0-B794-88C8107B81A8}" srcOrd="5" destOrd="0" presId="urn:microsoft.com/office/officeart/2016/7/layout/LinearBlockProcessNumbered"/>
    <dgm:cxn modelId="{DA852000-6F6C-4B1F-B9C3-72F00945650C}" type="presParOf" srcId="{579698BD-D232-4926-8D7B-29A69B90858B}" destId="{6525775E-5896-4175-B66B-4192BCC764D7}" srcOrd="6" destOrd="0" presId="urn:microsoft.com/office/officeart/2016/7/layout/LinearBlockProcessNumbered"/>
    <dgm:cxn modelId="{EB616CF7-0FC7-4612-8DA6-67AED07024E3}" type="presParOf" srcId="{6525775E-5896-4175-B66B-4192BCC764D7}" destId="{16591D08-65A8-40C5-A892-4C69123EC257}" srcOrd="0" destOrd="0" presId="urn:microsoft.com/office/officeart/2016/7/layout/LinearBlockProcessNumbered"/>
    <dgm:cxn modelId="{8065A12D-F0FC-4051-BB65-800BCF05AD16}" type="presParOf" srcId="{6525775E-5896-4175-B66B-4192BCC764D7}" destId="{555AC979-17AF-4E0D-A1A7-9183AB44925A}" srcOrd="1" destOrd="0" presId="urn:microsoft.com/office/officeart/2016/7/layout/LinearBlockProcessNumbered"/>
    <dgm:cxn modelId="{328DDE29-2DEB-49F2-BB10-C89A3478B802}" type="presParOf" srcId="{6525775E-5896-4175-B66B-4192BCC764D7}" destId="{3C92D48D-7BDE-4FBB-93B5-393E3F4185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Age, Gender, income, religion, education level, occupation, </a:t>
          </a:r>
          <a:r>
            <a:rPr lang="en-US" dirty="0" err="1"/>
            <a:t>etc</a:t>
          </a:r>
          <a:endParaRPr lang="en-US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Attitude, values, personality, lifestyle, interest, opinion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State, country, climate conditions, language</a:t>
          </a:r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0442FD6B-60CA-4D3A-B20B-42B8E622A325}">
      <dgm:prSet/>
      <dgm:spPr/>
      <dgm:t>
        <a:bodyPr/>
        <a:lstStyle/>
        <a:p>
          <a:pPr>
            <a:defRPr cap="all"/>
          </a:pPr>
          <a:r>
            <a:rPr lang="en-US" dirty="0"/>
            <a:t>Which product, purchase frequency, cost, quantity, occasion, rating</a:t>
          </a:r>
        </a:p>
      </dgm:t>
    </dgm:pt>
    <dgm:pt modelId="{783A8DED-20E2-4C7C-AAB4-6D4A33B736EF}" type="sibTrans" cxnId="{348D0011-5097-4465-A394-5E7E731C5752}">
      <dgm:prSet phldrT="04" phldr="0"/>
      <dgm:spPr/>
      <dgm:t>
        <a:bodyPr/>
        <a:lstStyle/>
        <a:p>
          <a:r>
            <a:rPr lang="en-IN"/>
            <a:t>04</a:t>
          </a:r>
        </a:p>
      </dgm:t>
    </dgm:pt>
    <dgm:pt modelId="{C3030407-DE49-4EBB-BCDA-C1057640203A}" type="parTrans" cxnId="{348D0011-5097-4465-A394-5E7E731C5752}">
      <dgm:prSet/>
      <dgm:spPr/>
      <dgm:t>
        <a:bodyPr/>
        <a:lstStyle/>
        <a:p>
          <a:endParaRPr lang="en-IN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4"/>
      <dgm:spPr/>
    </dgm:pt>
    <dgm:pt modelId="{BBA91679-4684-4A04-8AEB-03038C78A75C}" type="pres">
      <dgm:prSet presAssocID="{9C64CC83-643C-4E12-8F97-BC19DC03119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4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4"/>
      <dgm:spPr/>
    </dgm:pt>
    <dgm:pt modelId="{975C752B-C37A-4BA6-A3AE-2202A141404A}" type="pres">
      <dgm:prSet presAssocID="{EF449C32-A7AE-4099-9E9B-9E2F736A89C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4"/>
      <dgm:spPr/>
    </dgm:pt>
    <dgm:pt modelId="{E20811D6-E5D4-4C9E-AABF-9E0E1902CA2C}" type="pres">
      <dgm:prSet presAssocID="{98E6DD7C-B953-4119-9F64-9914E467ECBF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4">
        <dgm:presLayoutVars>
          <dgm:bulletEnabled val="1"/>
        </dgm:presLayoutVars>
      </dgm:prSet>
      <dgm:spPr/>
    </dgm:pt>
    <dgm:pt modelId="{F1DAA7FE-01C5-46D0-B794-88C8107B81A8}" type="pres">
      <dgm:prSet presAssocID="{98E6DD7C-B953-4119-9F64-9914E467ECBF}" presName="sibTrans" presStyleCnt="0"/>
      <dgm:spPr/>
    </dgm:pt>
    <dgm:pt modelId="{6525775E-5896-4175-B66B-4192BCC764D7}" type="pres">
      <dgm:prSet presAssocID="{0442FD6B-60CA-4D3A-B20B-42B8E622A325}" presName="compositeNode" presStyleCnt="0">
        <dgm:presLayoutVars>
          <dgm:bulletEnabled val="1"/>
        </dgm:presLayoutVars>
      </dgm:prSet>
      <dgm:spPr/>
    </dgm:pt>
    <dgm:pt modelId="{16591D08-65A8-40C5-A892-4C69123EC257}" type="pres">
      <dgm:prSet presAssocID="{0442FD6B-60CA-4D3A-B20B-42B8E622A325}" presName="bgRect" presStyleLbl="alignNode1" presStyleIdx="3" presStyleCnt="4"/>
      <dgm:spPr/>
    </dgm:pt>
    <dgm:pt modelId="{555AC979-17AF-4E0D-A1A7-9183AB44925A}" type="pres">
      <dgm:prSet presAssocID="{783A8DED-20E2-4C7C-AAB4-6D4A33B736E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C92D48D-7BDE-4FBB-93B5-393E3F41856D}" type="pres">
      <dgm:prSet presAssocID="{0442FD6B-60CA-4D3A-B20B-42B8E622A325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4862B0E-55B5-4783-8859-49D0F7593BDB}" type="presOf" srcId="{0442FD6B-60CA-4D3A-B20B-42B8E622A325}" destId="{16591D08-65A8-40C5-A892-4C69123EC257}" srcOrd="0" destOrd="0" presId="urn:microsoft.com/office/officeart/2016/7/layout/LinearBlockProcessNumbered"/>
    <dgm:cxn modelId="{348D0011-5097-4465-A394-5E7E731C5752}" srcId="{8AA20905-3954-474B-A606-562BCA026DC1}" destId="{0442FD6B-60CA-4D3A-B20B-42B8E622A325}" srcOrd="3" destOrd="0" parTransId="{C3030407-DE49-4EBB-BCDA-C1057640203A}" sibTransId="{783A8DED-20E2-4C7C-AAB4-6D4A33B736EF}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95AA1252-168D-47E8-A0B1-4B6094D2A2EB}" type="presOf" srcId="{0442FD6B-60CA-4D3A-B20B-42B8E622A325}" destId="{3C92D48D-7BDE-4FBB-93B5-393E3F41856D}" srcOrd="1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1807007E-8B13-4612-BD0D-929ECFA93CDC}" type="presOf" srcId="{783A8DED-20E2-4C7C-AAB4-6D4A33B736EF}" destId="{555AC979-17AF-4E0D-A1A7-9183AB44925A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D9100631-1FB5-4C85-938F-6C3DE48BC246}" type="presParOf" srcId="{579698BD-D232-4926-8D7B-29A69B90858B}" destId="{F1DAA7FE-01C5-46D0-B794-88C8107B81A8}" srcOrd="5" destOrd="0" presId="urn:microsoft.com/office/officeart/2016/7/layout/LinearBlockProcessNumbered"/>
    <dgm:cxn modelId="{DA852000-6F6C-4B1F-B9C3-72F00945650C}" type="presParOf" srcId="{579698BD-D232-4926-8D7B-29A69B90858B}" destId="{6525775E-5896-4175-B66B-4192BCC764D7}" srcOrd="6" destOrd="0" presId="urn:microsoft.com/office/officeart/2016/7/layout/LinearBlockProcessNumbered"/>
    <dgm:cxn modelId="{EB616CF7-0FC7-4612-8DA6-67AED07024E3}" type="presParOf" srcId="{6525775E-5896-4175-B66B-4192BCC764D7}" destId="{16591D08-65A8-40C5-A892-4C69123EC257}" srcOrd="0" destOrd="0" presId="urn:microsoft.com/office/officeart/2016/7/layout/LinearBlockProcessNumbered"/>
    <dgm:cxn modelId="{8065A12D-F0FC-4051-BB65-800BCF05AD16}" type="presParOf" srcId="{6525775E-5896-4175-B66B-4192BCC764D7}" destId="{555AC979-17AF-4E0D-A1A7-9183AB44925A}" srcOrd="1" destOrd="0" presId="urn:microsoft.com/office/officeart/2016/7/layout/LinearBlockProcessNumbered"/>
    <dgm:cxn modelId="{328DDE29-2DEB-49F2-BB10-C89A3478B802}" type="presParOf" srcId="{6525775E-5896-4175-B66B-4192BCC764D7}" destId="{3C92D48D-7BDE-4FBB-93B5-393E3F4185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202" y="392289"/>
          <a:ext cx="2441809" cy="2930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Customer Segmentation based on </a:t>
          </a:r>
          <a:r>
            <a:rPr lang="en-US" sz="1800" b="0" i="0" kern="1200" dirty="0">
              <a:solidFill>
                <a:schemeClr val="tx1"/>
              </a:solidFill>
              <a:effectLst/>
              <a:latin typeface="+mj-lt"/>
            </a:rPr>
            <a:t>demographics</a:t>
          </a:r>
          <a:endParaRPr lang="en-US" sz="1800" kern="1200" dirty="0"/>
        </a:p>
      </dsp:txBody>
      <dsp:txXfrm>
        <a:off x="202" y="1564357"/>
        <a:ext cx="2441809" cy="1758102"/>
      </dsp:txXfrm>
    </dsp:sp>
    <dsp:sp modelId="{BBA91679-4684-4A04-8AEB-03038C78A75C}">
      <dsp:nvSpPr>
        <dsp:cNvPr id="0" name=""/>
        <dsp:cNvSpPr/>
      </dsp:nvSpPr>
      <dsp:spPr>
        <a:xfrm>
          <a:off x="202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202" y="392289"/>
        <a:ext cx="2441809" cy="1172068"/>
      </dsp:txXfrm>
    </dsp:sp>
    <dsp:sp modelId="{00AE7F27-0E5D-4AFB-ACD6-B5A19E79EA42}">
      <dsp:nvSpPr>
        <dsp:cNvPr id="0" name=""/>
        <dsp:cNvSpPr/>
      </dsp:nvSpPr>
      <dsp:spPr>
        <a:xfrm>
          <a:off x="2637356" y="392289"/>
          <a:ext cx="2441809" cy="2930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Customer Segmentation based on geographic</a:t>
          </a:r>
        </a:p>
      </dsp:txBody>
      <dsp:txXfrm>
        <a:off x="2637356" y="1564357"/>
        <a:ext cx="2441809" cy="1758102"/>
      </dsp:txXfrm>
    </dsp:sp>
    <dsp:sp modelId="{975C752B-C37A-4BA6-A3AE-2202A141404A}">
      <dsp:nvSpPr>
        <dsp:cNvPr id="0" name=""/>
        <dsp:cNvSpPr/>
      </dsp:nvSpPr>
      <dsp:spPr>
        <a:xfrm>
          <a:off x="2637356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637356" y="392289"/>
        <a:ext cx="2441809" cy="1172068"/>
      </dsp:txXfrm>
    </dsp:sp>
    <dsp:sp modelId="{CAD62F17-E99D-4FEF-B376-961CA4CB20EB}">
      <dsp:nvSpPr>
        <dsp:cNvPr id="0" name=""/>
        <dsp:cNvSpPr/>
      </dsp:nvSpPr>
      <dsp:spPr>
        <a:xfrm>
          <a:off x="5274509" y="392289"/>
          <a:ext cx="2441809" cy="2930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Customer Segmentation based on psychographic</a:t>
          </a:r>
        </a:p>
      </dsp:txBody>
      <dsp:txXfrm>
        <a:off x="5274509" y="1564357"/>
        <a:ext cx="2441809" cy="1758102"/>
      </dsp:txXfrm>
    </dsp:sp>
    <dsp:sp modelId="{E20811D6-E5D4-4C9E-AABF-9E0E1902CA2C}">
      <dsp:nvSpPr>
        <dsp:cNvPr id="0" name=""/>
        <dsp:cNvSpPr/>
      </dsp:nvSpPr>
      <dsp:spPr>
        <a:xfrm>
          <a:off x="5274509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274509" y="392289"/>
        <a:ext cx="2441809" cy="1172068"/>
      </dsp:txXfrm>
    </dsp:sp>
    <dsp:sp modelId="{16591D08-65A8-40C5-A892-4C69123EC257}">
      <dsp:nvSpPr>
        <dsp:cNvPr id="0" name=""/>
        <dsp:cNvSpPr/>
      </dsp:nvSpPr>
      <dsp:spPr>
        <a:xfrm>
          <a:off x="7911663" y="392289"/>
          <a:ext cx="2441809" cy="2930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Customer Segmentation based on </a:t>
          </a:r>
          <a:r>
            <a:rPr lang="en-US" sz="1800" b="0" i="0" kern="1200" dirty="0">
              <a:solidFill>
                <a:schemeClr val="tx1"/>
              </a:solidFill>
              <a:effectLst/>
              <a:latin typeface="+mj-lt"/>
            </a:rPr>
            <a:t>behavior </a:t>
          </a:r>
          <a:endParaRPr lang="en-US" sz="1800" kern="1200" dirty="0"/>
        </a:p>
      </dsp:txBody>
      <dsp:txXfrm>
        <a:off x="7911663" y="1564357"/>
        <a:ext cx="2441809" cy="1758102"/>
      </dsp:txXfrm>
    </dsp:sp>
    <dsp:sp modelId="{555AC979-17AF-4E0D-A1A7-9183AB44925A}">
      <dsp:nvSpPr>
        <dsp:cNvPr id="0" name=""/>
        <dsp:cNvSpPr/>
      </dsp:nvSpPr>
      <dsp:spPr>
        <a:xfrm>
          <a:off x="7911663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/>
            <a:t>04</a:t>
          </a:r>
        </a:p>
      </dsp:txBody>
      <dsp:txXfrm>
        <a:off x="7911663" y="392289"/>
        <a:ext cx="2441809" cy="1172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202" y="392289"/>
          <a:ext cx="2441809" cy="2930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Age, Gender, income, religion, education level, occupation, </a:t>
          </a:r>
          <a:r>
            <a:rPr lang="en-US" sz="1700" kern="1200" dirty="0" err="1"/>
            <a:t>etc</a:t>
          </a:r>
          <a:endParaRPr lang="en-US" sz="1700" kern="1200" dirty="0"/>
        </a:p>
      </dsp:txBody>
      <dsp:txXfrm>
        <a:off x="202" y="1564357"/>
        <a:ext cx="2441809" cy="1758102"/>
      </dsp:txXfrm>
    </dsp:sp>
    <dsp:sp modelId="{BBA91679-4684-4A04-8AEB-03038C78A75C}">
      <dsp:nvSpPr>
        <dsp:cNvPr id="0" name=""/>
        <dsp:cNvSpPr/>
      </dsp:nvSpPr>
      <dsp:spPr>
        <a:xfrm>
          <a:off x="202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202" y="392289"/>
        <a:ext cx="2441809" cy="1172068"/>
      </dsp:txXfrm>
    </dsp:sp>
    <dsp:sp modelId="{00AE7F27-0E5D-4AFB-ACD6-B5A19E79EA42}">
      <dsp:nvSpPr>
        <dsp:cNvPr id="0" name=""/>
        <dsp:cNvSpPr/>
      </dsp:nvSpPr>
      <dsp:spPr>
        <a:xfrm>
          <a:off x="2637356" y="392289"/>
          <a:ext cx="2441809" cy="2930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State, country, climate conditions, language</a:t>
          </a:r>
        </a:p>
      </dsp:txBody>
      <dsp:txXfrm>
        <a:off x="2637356" y="1564357"/>
        <a:ext cx="2441809" cy="1758102"/>
      </dsp:txXfrm>
    </dsp:sp>
    <dsp:sp modelId="{975C752B-C37A-4BA6-A3AE-2202A141404A}">
      <dsp:nvSpPr>
        <dsp:cNvPr id="0" name=""/>
        <dsp:cNvSpPr/>
      </dsp:nvSpPr>
      <dsp:spPr>
        <a:xfrm>
          <a:off x="2637356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637356" y="392289"/>
        <a:ext cx="2441809" cy="1172068"/>
      </dsp:txXfrm>
    </dsp:sp>
    <dsp:sp modelId="{CAD62F17-E99D-4FEF-B376-961CA4CB20EB}">
      <dsp:nvSpPr>
        <dsp:cNvPr id="0" name=""/>
        <dsp:cNvSpPr/>
      </dsp:nvSpPr>
      <dsp:spPr>
        <a:xfrm>
          <a:off x="5274509" y="392289"/>
          <a:ext cx="2441809" cy="2930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Attitude, values, personality, lifestyle, interest, opinion</a:t>
          </a:r>
        </a:p>
      </dsp:txBody>
      <dsp:txXfrm>
        <a:off x="5274509" y="1564357"/>
        <a:ext cx="2441809" cy="1758102"/>
      </dsp:txXfrm>
    </dsp:sp>
    <dsp:sp modelId="{E20811D6-E5D4-4C9E-AABF-9E0E1902CA2C}">
      <dsp:nvSpPr>
        <dsp:cNvPr id="0" name=""/>
        <dsp:cNvSpPr/>
      </dsp:nvSpPr>
      <dsp:spPr>
        <a:xfrm>
          <a:off x="5274509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274509" y="392289"/>
        <a:ext cx="2441809" cy="1172068"/>
      </dsp:txXfrm>
    </dsp:sp>
    <dsp:sp modelId="{16591D08-65A8-40C5-A892-4C69123EC257}">
      <dsp:nvSpPr>
        <dsp:cNvPr id="0" name=""/>
        <dsp:cNvSpPr/>
      </dsp:nvSpPr>
      <dsp:spPr>
        <a:xfrm>
          <a:off x="7911663" y="392289"/>
          <a:ext cx="2441809" cy="2930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Which product, purchase frequency, cost, quantity, occasion, rating</a:t>
          </a:r>
        </a:p>
      </dsp:txBody>
      <dsp:txXfrm>
        <a:off x="7911663" y="1564357"/>
        <a:ext cx="2441809" cy="1758102"/>
      </dsp:txXfrm>
    </dsp:sp>
    <dsp:sp modelId="{555AC979-17AF-4E0D-A1A7-9183AB44925A}">
      <dsp:nvSpPr>
        <dsp:cNvPr id="0" name=""/>
        <dsp:cNvSpPr/>
      </dsp:nvSpPr>
      <dsp:spPr>
        <a:xfrm>
          <a:off x="7911663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/>
            <a:t>04</a:t>
          </a:r>
        </a:p>
      </dsp:txBody>
      <dsp:txXfrm>
        <a:off x="7911663" y="392289"/>
        <a:ext cx="2441809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825"/>
              </a:spcBef>
              <a:spcAft>
                <a:spcPts val="800"/>
              </a:spcAft>
            </a:pPr>
            <a:r>
              <a:rPr lang="en-IN" sz="4000" b="1" i="0" dirty="0">
                <a:solidFill>
                  <a:schemeClr val="tx1"/>
                </a:solidFill>
                <a:effectLst/>
              </a:rPr>
              <a:t>Customer Segmentation, Product Recommendation and Sentiment Analysis  </a:t>
            </a:r>
            <a:br>
              <a:rPr lang="en-IN" sz="1200" b="0" i="0" dirty="0">
                <a:solidFill>
                  <a:srgbClr val="48485E"/>
                </a:solidFill>
                <a:effectLst/>
                <a:latin typeface="Playfair Display"/>
              </a:rPr>
            </a:br>
            <a:r>
              <a:rPr lang="en-US" sz="4000" b="1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Gautami" panose="020B0502040204020203" pitchFamily="34" charset="0"/>
              </a:rPr>
              <a:t>Using Artificial Intelligence</a:t>
            </a:r>
            <a:endParaRPr lang="en-IN" sz="4000" dirty="0">
              <a:solidFill>
                <a:schemeClr val="tx1"/>
              </a:solidFill>
              <a:effectLst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8"/>
            <a:ext cx="9440034" cy="1860231"/>
          </a:xfrm>
        </p:spPr>
        <p:txBody>
          <a:bodyPr>
            <a:normAutofit fontScale="92500"/>
          </a:bodyPr>
          <a:lstStyle/>
          <a:p>
            <a:pPr lvl="8" algn="just"/>
            <a:r>
              <a:rPr lang="en-US" sz="2000" dirty="0">
                <a:solidFill>
                  <a:schemeClr val="tx1"/>
                </a:solidFill>
                <a:latin typeface="+mj-lt"/>
              </a:rPr>
              <a:t>By</a:t>
            </a:r>
          </a:p>
          <a:p>
            <a:pPr lvl="8" algn="just"/>
            <a:r>
              <a:rPr lang="en-US" sz="2000" dirty="0">
                <a:solidFill>
                  <a:schemeClr val="tx1"/>
                </a:solidFill>
                <a:latin typeface="+mj-lt"/>
              </a:rPr>
              <a:t>170030975 - PAPPU SRI VINAY TEJA (LEADER)</a:t>
            </a:r>
          </a:p>
          <a:p>
            <a:pPr lvl="8" algn="just"/>
            <a:r>
              <a:rPr lang="en-IN" sz="2000" b="0" i="0" dirty="0">
                <a:solidFill>
                  <a:schemeClr val="tx1"/>
                </a:solidFill>
                <a:effectLst/>
                <a:latin typeface="+mj-lt"/>
              </a:rPr>
              <a:t>170030586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- 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+mj-lt"/>
              </a:rPr>
              <a:t>KATTA LIKHITHA CHOWDARY</a:t>
            </a:r>
          </a:p>
          <a:p>
            <a:pPr lvl="8" algn="just"/>
            <a:r>
              <a:rPr lang="en-IN" sz="2000" b="0" i="0" dirty="0">
                <a:solidFill>
                  <a:schemeClr val="tx1"/>
                </a:solidFill>
                <a:effectLst/>
                <a:latin typeface="+mj-lt"/>
              </a:rPr>
              <a:t>170031376 - </a:t>
            </a:r>
            <a:r>
              <a:rPr lang="fi-FI" sz="2000" b="0" i="0" dirty="0">
                <a:solidFill>
                  <a:schemeClr val="tx1"/>
                </a:solidFill>
                <a:effectLst/>
                <a:latin typeface="+mj-lt"/>
              </a:rPr>
              <a:t>VELIVELA VENKATA SIVA RAM KUMAR</a:t>
            </a:r>
            <a:endParaRPr lang="en-US" sz="2000" b="0" i="0" dirty="0">
              <a:solidFill>
                <a:schemeClr val="tx1"/>
              </a:solidFill>
              <a:effectLst/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445B-6C28-4162-A7E7-1D613D76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28634-4682-4B19-96B8-75D4261EB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- 1 </a:t>
            </a:r>
          </a:p>
          <a:p>
            <a:pPr lvl="1"/>
            <a:r>
              <a:rPr lang="en-US" dirty="0"/>
              <a:t>With the help of K – Mean Clustering using Elbow Method we are going to find: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Which product are attracting the customer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Which group of customer buying the product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In which area was the product is sell more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Etc..</a:t>
            </a:r>
          </a:p>
        </p:txBody>
      </p:sp>
      <p:pic>
        <p:nvPicPr>
          <p:cNvPr id="2050" name="Picture 2" descr="How Cool Product Ideas Found Their Audience Through Online Selling!">
            <a:extLst>
              <a:ext uri="{FF2B5EF4-FFF2-40B4-BE49-F238E27FC236}">
                <a16:creationId xmlns:a16="http://schemas.microsoft.com/office/drawing/2014/main" id="{0F0204DC-3A93-4B98-BC22-2666F8B5A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88" y="3429000"/>
            <a:ext cx="5110925" cy="237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4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A467-6AEC-42E7-A0FF-6A3AD82A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spc="-1" dirty="0">
                <a:solidFill>
                  <a:schemeClr val="tx1"/>
                </a:solidFill>
                <a:latin typeface="Arial"/>
              </a:rPr>
              <a:t>K -  Means Clustering using Elbow Technique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731B-8591-4107-AD79-D218DD499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73104"/>
            <a:ext cx="10076760" cy="2317997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pc="-1" dirty="0">
                <a:effectLst/>
                <a:latin typeface="+mj-lt"/>
              </a:rPr>
              <a:t>K -  Means algorithm split the data set into fixed number of clusters.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100" dirty="0">
                <a:effectLst/>
                <a:latin typeface="Goudy Old Style (Headings)"/>
              </a:rPr>
              <a:t>The elbow method runs k-means clustering on the dataset for a range of values for k and then for each value of k computes an average score for all clusters.</a:t>
            </a:r>
            <a:r>
              <a:rPr lang="en-US" sz="2100" spc="-1" dirty="0">
                <a:latin typeface="Goudy Old Style (Headings)"/>
              </a:rPr>
              <a:t>  </a:t>
            </a:r>
            <a:endParaRPr lang="en-US" sz="2100" spc="-1" dirty="0">
              <a:solidFill>
                <a:schemeClr val="tx1"/>
              </a:solidFill>
              <a:effectLst/>
              <a:latin typeface="Goudy Old Style (Headings)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100" spc="-1" dirty="0">
                <a:solidFill>
                  <a:schemeClr val="tx1"/>
                </a:solidFill>
                <a:effectLst/>
                <a:latin typeface="Goudy Old Style (Headings)"/>
              </a:rPr>
              <a:t>K-Means Clustering split the dataset into various fixed numbers of clusters to find various center points called Centroids are used to train KNN classifier.</a:t>
            </a:r>
          </a:p>
        </p:txBody>
      </p:sp>
    </p:spTree>
    <p:extLst>
      <p:ext uri="{BB962C8B-B14F-4D97-AF65-F5344CB8AC3E}">
        <p14:creationId xmlns:p14="http://schemas.microsoft.com/office/powerpoint/2010/main" val="88317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8FFC-9424-430E-906D-33B2A95EC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53" y="1912028"/>
            <a:ext cx="5182205" cy="3033943"/>
          </a:xfrm>
        </p:spPr>
        <p:txBody>
          <a:bodyPr>
            <a:normAutofit/>
          </a:bodyPr>
          <a:lstStyle/>
          <a:p>
            <a:r>
              <a:rPr lang="en-US" dirty="0"/>
              <a:t>Module – 2</a:t>
            </a:r>
          </a:p>
          <a:p>
            <a:r>
              <a:rPr lang="en-US" dirty="0"/>
              <a:t>With the help of Content based Filtering using Cosine Similarity we are going to find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product they like more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product they buy frequently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3074" name="Picture 2" descr="What are Product Recommendation Engines? And the various versions of them?  | by Maruti Techlabs | Towards Data Science">
            <a:extLst>
              <a:ext uri="{FF2B5EF4-FFF2-40B4-BE49-F238E27FC236}">
                <a16:creationId xmlns:a16="http://schemas.microsoft.com/office/drawing/2014/main" id="{5D095360-B0D5-4FEB-88D6-1E4E3FDE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747" y="2269446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8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5D69-1181-4520-8731-B43143AA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strike="noStrike" spc="-1" dirty="0">
                <a:latin typeface="Arial"/>
              </a:rPr>
              <a:t>Content Based Filtering using Cosine Similarity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57865-FC24-433E-BB78-54E265AA8B04}"/>
              </a:ext>
            </a:extLst>
          </p:cNvPr>
          <p:cNvSpPr txBox="1"/>
          <p:nvPr/>
        </p:nvSpPr>
        <p:spPr>
          <a:xfrm>
            <a:off x="710213" y="2333902"/>
            <a:ext cx="10897339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4450" indent="-514350">
              <a:buFont typeface="Wingdings" panose="05000000000000000000" pitchFamily="2" charset="2"/>
              <a:buChar char="Ø"/>
            </a:pPr>
            <a:r>
              <a:rPr lang="en-US" sz="2100" dirty="0">
                <a:effectLst/>
              </a:rPr>
              <a:t>Content-based filtering uses item features to recommend other items similar to what the user likes, based on their previous actions. </a:t>
            </a:r>
          </a:p>
          <a:p>
            <a:pPr marL="80100"/>
            <a:endParaRPr lang="en-US" sz="2100" dirty="0">
              <a:solidFill>
                <a:schemeClr val="tx1"/>
              </a:solidFill>
              <a:effectLst/>
            </a:endParaRPr>
          </a:p>
          <a:p>
            <a:pPr marL="594450" indent="-5143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effectLst/>
              </a:rPr>
              <a:t>Cosine similarity measures the similarity between two vectors of an inner product space.</a:t>
            </a:r>
          </a:p>
          <a:p>
            <a:pPr marL="594450" indent="-514350">
              <a:buFont typeface="Wingdings" panose="05000000000000000000" pitchFamily="2" charset="2"/>
              <a:buChar char="Ø"/>
            </a:pPr>
            <a:endParaRPr lang="en-US" sz="2100" dirty="0">
              <a:solidFill>
                <a:schemeClr val="tx1"/>
              </a:solidFill>
              <a:effectLst/>
            </a:endParaRPr>
          </a:p>
          <a:p>
            <a:pPr marL="594450" indent="-5143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effectLst/>
              </a:rPr>
              <a:t>It is measured by the cosine of the angle between two vectors and determines whether two vectors are pointing in roughly the same direction. </a:t>
            </a:r>
          </a:p>
          <a:p>
            <a:pPr marL="594450" indent="-514350">
              <a:buFont typeface="Wingdings" panose="05000000000000000000" pitchFamily="2" charset="2"/>
              <a:buChar char="Ø"/>
            </a:pPr>
            <a:endParaRPr lang="en-US" sz="2100" dirty="0">
              <a:solidFill>
                <a:schemeClr val="tx1"/>
              </a:solidFill>
              <a:effectLst/>
            </a:endParaRPr>
          </a:p>
          <a:p>
            <a:pPr marL="594450" indent="-5143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effectLst/>
              </a:rPr>
              <a:t>It is often used to measure document similarity in text analysis.</a:t>
            </a:r>
            <a:endParaRPr lang="en-IN" sz="2100" strike="noStrike" spc="-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20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E925B-A70E-494D-92C2-952B43738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571625"/>
            <a:ext cx="10353762" cy="3714749"/>
          </a:xfrm>
        </p:spPr>
        <p:txBody>
          <a:bodyPr/>
          <a:lstStyle/>
          <a:p>
            <a:r>
              <a:rPr lang="en-US" dirty="0"/>
              <a:t>Module – 3</a:t>
            </a:r>
          </a:p>
          <a:p>
            <a:r>
              <a:rPr lang="en-US" dirty="0"/>
              <a:t>With the help of Sentiment Analysis Model and Linear Regression we are going to find: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Was the product is a success or failure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Does the product have any issues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Does the product was like by customer or not.</a:t>
            </a:r>
            <a:endParaRPr lang="en-IN" dirty="0"/>
          </a:p>
        </p:txBody>
      </p:sp>
      <p:pic>
        <p:nvPicPr>
          <p:cNvPr id="4098" name="Picture 2" descr="5 Things You Need to Know about Sentiment Analysis and Classification -  KDnuggets">
            <a:extLst>
              <a:ext uri="{FF2B5EF4-FFF2-40B4-BE49-F238E27FC236}">
                <a16:creationId xmlns:a16="http://schemas.microsoft.com/office/drawing/2014/main" id="{5A28EC90-51C0-44FA-853F-F6A30097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24" y="3047260"/>
            <a:ext cx="4351257" cy="32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60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ECB7-F0F9-4794-926D-9E5BAABC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1" strike="noStrike" spc="-1" dirty="0">
                <a:latin typeface="Arial"/>
              </a:rPr>
              <a:t>Sentiment Analysis using Linear Regression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DF126-23A4-4FDB-A586-5EAC9CD5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74104"/>
            <a:ext cx="9774920" cy="3714749"/>
          </a:xfrm>
        </p:spPr>
        <p:txBody>
          <a:bodyPr>
            <a:normAutofit/>
          </a:bodyPr>
          <a:lstStyle/>
          <a:p>
            <a:pPr marL="80100" indent="0">
              <a:buNone/>
            </a:pPr>
            <a:endParaRPr lang="en-US" sz="2100" spc="-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23000" indent="-342900">
              <a:buFont typeface="Wingdings" panose="05000000000000000000" pitchFamily="2" charset="2"/>
              <a:buChar char="Ø"/>
            </a:pPr>
            <a:r>
              <a:rPr lang="en-US" sz="2100" b="0" strike="noStrike" spc="-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Sentiment Analysis uses a chunk of text to know whether it is positive, negative or neutral. </a:t>
            </a:r>
          </a:p>
          <a:p>
            <a:pPr marL="4230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By using the linear regression we plot a graph which gives the </a:t>
            </a:r>
            <a:r>
              <a:rPr lang="en-US" sz="21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 value of a variable based on the value of another variable.</a:t>
            </a:r>
            <a:r>
              <a:rPr lang="en-US" sz="21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    </a:t>
            </a:r>
            <a:endParaRPr lang="en-IN" sz="2100" dirty="0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423000" indent="-342900">
              <a:buFont typeface="Wingdings" panose="05000000000000000000" pitchFamily="2" charset="2"/>
              <a:buChar char="Ø"/>
            </a:pPr>
            <a:endParaRPr lang="en-US" sz="2100" b="0" strike="noStrike" spc="-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1201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A08F-C6CC-43B7-8142-1A2EFEE8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38578"/>
            <a:ext cx="10353762" cy="1257300"/>
          </a:xfrm>
        </p:spPr>
        <p:txBody>
          <a:bodyPr>
            <a:normAutofit/>
          </a:bodyPr>
          <a:lstStyle/>
          <a:p>
            <a:r>
              <a:rPr lang="en-US" sz="3200" dirty="0"/>
              <a:t>Flow Chart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2DED4-FB0F-49E2-8874-43E619F6F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69" y="1795878"/>
            <a:ext cx="3686458" cy="4757426"/>
          </a:xfrm>
        </p:spPr>
      </p:pic>
    </p:spTree>
    <p:extLst>
      <p:ext uri="{BB962C8B-B14F-4D97-AF65-F5344CB8AC3E}">
        <p14:creationId xmlns:p14="http://schemas.microsoft.com/office/powerpoint/2010/main" val="696461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E0A3-EB58-45B7-9EA3-02CC09BA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N" sz="3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326144-BAAC-44BC-A141-1723EA5566A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934" y="1751490"/>
            <a:ext cx="6964641" cy="38670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416F4-B5D3-4455-8529-0EDC0F89ADB2}"/>
              </a:ext>
            </a:extLst>
          </p:cNvPr>
          <p:cNvSpPr txBox="1"/>
          <p:nvPr/>
        </p:nvSpPr>
        <p:spPr>
          <a:xfrm>
            <a:off x="3198180" y="5857716"/>
            <a:ext cx="60945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1.0: Graph of Age dataset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3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54CB0D-6A9D-426D-A1DE-F9207846E4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98" y="1393378"/>
            <a:ext cx="6919404" cy="3737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376879-1C86-4703-968E-D348772C77E7}"/>
              </a:ext>
            </a:extLst>
          </p:cNvPr>
          <p:cNvSpPr txBox="1"/>
          <p:nvPr/>
        </p:nvSpPr>
        <p:spPr>
          <a:xfrm>
            <a:off x="3048740" y="5464622"/>
            <a:ext cx="6094520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1.1: Elbow graph to know the minimum number of clusters for age dataset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60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B70B2-40E4-40A1-AC07-CDB7A00603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42" y="1381593"/>
            <a:ext cx="7094516" cy="39627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40E4A-3F40-42CA-B9C9-4523BBFB19D1}"/>
              </a:ext>
            </a:extLst>
          </p:cNvPr>
          <p:cNvSpPr txBox="1"/>
          <p:nvPr/>
        </p:nvSpPr>
        <p:spPr>
          <a:xfrm>
            <a:off x="3048740" y="5694991"/>
            <a:ext cx="60945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1.2: Graph of clusters of age dataset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9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F472-D0FA-4B02-8E2C-7E61A5C1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51C9-92C9-4689-B470-D79D0833B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Our project is Customers </a:t>
            </a:r>
            <a:r>
              <a:rPr lang="en-US" sz="2000" dirty="0">
                <a:solidFill>
                  <a:schemeClr val="tx1"/>
                </a:solidFill>
                <a:effectLst/>
                <a:latin typeface="+mj-lt"/>
              </a:rPr>
              <a:t>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egmented based on demographics, </a:t>
            </a:r>
            <a:r>
              <a:rPr lang="en-US" sz="2000" dirty="0">
                <a:solidFill>
                  <a:schemeClr val="tx1"/>
                </a:solidFill>
                <a:effectLst/>
                <a:latin typeface="+mj-lt"/>
              </a:rPr>
              <a:t>geographical,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 psychographics </a:t>
            </a:r>
            <a:r>
              <a:rPr lang="en-US" sz="2000" dirty="0">
                <a:solidFill>
                  <a:schemeClr val="tx1"/>
                </a:solidFill>
                <a:effectLst/>
                <a:latin typeface="+mj-lt"/>
              </a:rPr>
              <a:t>and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 behavior of customer.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Recommending the products based on the: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effectLst/>
                <a:latin typeface="+mj-lt"/>
              </a:rPr>
              <a:t>Customer interest.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effectLst/>
                <a:latin typeface="+mj-lt"/>
              </a:rPr>
              <a:t>Products he buy.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effectLst/>
                <a:latin typeface="+mj-lt"/>
              </a:rPr>
              <a:t>Products he search.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Applying Sentiment Analysis on product review given by customer. </a:t>
            </a:r>
          </a:p>
          <a:p>
            <a:endParaRPr lang="en-US" sz="2200" dirty="0">
              <a:solidFill>
                <a:schemeClr val="tx1"/>
              </a:solidFill>
              <a:effectLst/>
              <a:latin typeface="+mj-lt"/>
            </a:endParaRPr>
          </a:p>
          <a:p>
            <a:endParaRPr lang="en-US" sz="2200" dirty="0">
              <a:solidFill>
                <a:schemeClr val="tx1"/>
              </a:solidFill>
              <a:effectLst/>
              <a:latin typeface="+mj-lt"/>
            </a:endParaRPr>
          </a:p>
          <a:p>
            <a:endParaRPr lang="en-US" sz="2200" dirty="0">
              <a:solidFill>
                <a:schemeClr val="tx1"/>
              </a:solidFill>
              <a:effectLst/>
              <a:latin typeface="+mj-lt"/>
            </a:endParaRPr>
          </a:p>
          <a:p>
            <a:pPr marL="450000" lvl="1" indent="0">
              <a:buNone/>
            </a:pPr>
            <a:endParaRPr lang="en-US" sz="1800" dirty="0"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073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842F0-B170-4490-8A50-3362E616D0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54" y="1579715"/>
            <a:ext cx="6925692" cy="36985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809EB-E347-46F1-9C35-E2952A5941A0}"/>
              </a:ext>
            </a:extLst>
          </p:cNvPr>
          <p:cNvSpPr txBox="1"/>
          <p:nvPr/>
        </p:nvSpPr>
        <p:spPr>
          <a:xfrm>
            <a:off x="3048740" y="5606215"/>
            <a:ext cx="60945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1.3: Graph of cluster of age dataset with their centroids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24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068E14-84CD-4604-813E-841F7E970A8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046" y="1164389"/>
            <a:ext cx="7223908" cy="43220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5A99B-96E7-42DA-9735-A96414224983}"/>
              </a:ext>
            </a:extLst>
          </p:cNvPr>
          <p:cNvSpPr txBox="1"/>
          <p:nvPr/>
        </p:nvSpPr>
        <p:spPr>
          <a:xfrm>
            <a:off x="3048740" y="569361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 2.0: Graph of State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169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3850C-84F0-40A1-8050-983893DF06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82" y="1270376"/>
            <a:ext cx="7605635" cy="4317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8EC33-1B5F-4040-800C-35DE65DC5FC6}"/>
              </a:ext>
            </a:extLst>
          </p:cNvPr>
          <p:cNvSpPr txBox="1"/>
          <p:nvPr/>
        </p:nvSpPr>
        <p:spPr>
          <a:xfrm>
            <a:off x="3048739" y="5748782"/>
            <a:ext cx="6094520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2.1: Elbow graph to know the minimum number of clusters for state dataset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853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698E3E-0B49-4581-8A6D-1F756FEBB8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593" y="1212560"/>
            <a:ext cx="7034814" cy="4432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ADDB7-B009-496C-912B-06C187BAE96B}"/>
              </a:ext>
            </a:extLst>
          </p:cNvPr>
          <p:cNvSpPr txBox="1"/>
          <p:nvPr/>
        </p:nvSpPr>
        <p:spPr>
          <a:xfrm>
            <a:off x="3048740" y="5881422"/>
            <a:ext cx="60945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2.2: Graph of clusters of state dataset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58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452BF-260F-4491-9567-90AE868F9C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197" y="1346409"/>
            <a:ext cx="6759606" cy="4165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0FDF6-4102-4F25-A7D0-DF5A2A09841C}"/>
              </a:ext>
            </a:extLst>
          </p:cNvPr>
          <p:cNvSpPr txBox="1"/>
          <p:nvPr/>
        </p:nvSpPr>
        <p:spPr>
          <a:xfrm>
            <a:off x="3048740" y="5721624"/>
            <a:ext cx="60945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2.3: Graph of cluster of state dataset with their centroids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9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DE119F-302A-4962-B77F-CC6E1906B2F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99" y="1127146"/>
            <a:ext cx="6991202" cy="4279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B821E-D74C-4FA1-8781-A62728D2B1DB}"/>
              </a:ext>
            </a:extLst>
          </p:cNvPr>
          <p:cNvSpPr txBox="1"/>
          <p:nvPr/>
        </p:nvSpPr>
        <p:spPr>
          <a:xfrm>
            <a:off x="3048740" y="5730854"/>
            <a:ext cx="60945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3.1: Output of recommended item1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9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0D384-5460-4DE3-895E-1E406F3E9E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85" y="1098488"/>
            <a:ext cx="6652630" cy="4661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11600-A9EE-4F9D-B248-83E3D81EF22E}"/>
              </a:ext>
            </a:extLst>
          </p:cNvPr>
          <p:cNvSpPr txBox="1"/>
          <p:nvPr/>
        </p:nvSpPr>
        <p:spPr>
          <a:xfrm>
            <a:off x="3048740" y="6067854"/>
            <a:ext cx="60945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3.2: Output of recommended item2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2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426A3B-8692-43C0-AC3A-9C35E696A8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51" y="1512614"/>
            <a:ext cx="6288497" cy="3832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2087A-B647-4136-9A59-A8322496189E}"/>
              </a:ext>
            </a:extLst>
          </p:cNvPr>
          <p:cNvSpPr txBox="1"/>
          <p:nvPr/>
        </p:nvSpPr>
        <p:spPr>
          <a:xfrm>
            <a:off x="3048739" y="5694992"/>
            <a:ext cx="60945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4.1: Graph of trained dataset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54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A06FC-687A-475E-8303-32DF418860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63" y="1415408"/>
            <a:ext cx="6019874" cy="3795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091190-6A89-4A62-A5F7-3711FF96E568}"/>
              </a:ext>
            </a:extLst>
          </p:cNvPr>
          <p:cNvSpPr txBox="1"/>
          <p:nvPr/>
        </p:nvSpPr>
        <p:spPr>
          <a:xfrm>
            <a:off x="3189303" y="5442592"/>
            <a:ext cx="60945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4.1: Graph of sentiment analysis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391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0DE6-9032-4E99-889D-B35FAE79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3" y="751301"/>
            <a:ext cx="10353762" cy="535619"/>
          </a:xfrm>
        </p:spPr>
        <p:txBody>
          <a:bodyPr>
            <a:normAutofit/>
          </a:bodyPr>
          <a:lstStyle/>
          <a:p>
            <a:r>
              <a:rPr lang="en-US" sz="3200" b="1" strike="noStrike" spc="-1" dirty="0">
                <a:solidFill>
                  <a:schemeClr val="tx1"/>
                </a:solidFill>
                <a:latin typeface="Arial"/>
              </a:rPr>
              <a:t>Limitations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067F9-73C8-46E1-BD62-2C6F0959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641445"/>
            <a:ext cx="10353762" cy="10751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  <a:buFont typeface="Wingdings" panose="05000000000000000000" pitchFamily="2" charset="2"/>
              <a:buChar char="Ø"/>
            </a:pPr>
            <a:r>
              <a:rPr lang="en-IN" sz="2100" spc="-1" dirty="0">
                <a:solidFill>
                  <a:schemeClr val="tx1"/>
                </a:solidFill>
                <a:latin typeface="+mj-lt"/>
              </a:rPr>
              <a:t>W</a:t>
            </a:r>
            <a:r>
              <a:rPr lang="en-IN" sz="2100" b="0" strike="noStrike" spc="-1" dirty="0">
                <a:solidFill>
                  <a:schemeClr val="tx1"/>
                </a:solidFill>
                <a:latin typeface="+mj-lt"/>
              </a:rPr>
              <a:t>e are focusing only focus on 3 steps of Product </a:t>
            </a:r>
            <a:r>
              <a:rPr lang="en-IN" sz="2100" spc="-1" dirty="0">
                <a:solidFill>
                  <a:schemeClr val="tx1"/>
                </a:solidFill>
                <a:latin typeface="+mj-lt"/>
              </a:rPr>
              <a:t>M</a:t>
            </a:r>
            <a:r>
              <a:rPr lang="en-IN" sz="2100" b="0" strike="noStrike" spc="-1" dirty="0">
                <a:solidFill>
                  <a:schemeClr val="tx1"/>
                </a:solidFill>
                <a:latin typeface="+mj-lt"/>
              </a:rPr>
              <a:t>arketing but not </a:t>
            </a:r>
            <a:r>
              <a:rPr lang="en-IN" sz="2100" i="0" dirty="0">
                <a:solidFill>
                  <a:schemeClr val="tx1"/>
                </a:solidFill>
                <a:effectLst/>
                <a:latin typeface="+mj-lt"/>
              </a:rPr>
              <a:t>Product Marketing Strategy</a:t>
            </a:r>
            <a:r>
              <a:rPr lang="en-IN" sz="2100" b="0" strike="noStrike" spc="-1" dirty="0">
                <a:solidFill>
                  <a:schemeClr val="tx1"/>
                </a:solidFill>
                <a:latin typeface="+mj-lt"/>
              </a:rPr>
              <a:t>.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8C7DBC-9C10-467A-8881-7089458143D4}"/>
              </a:ext>
            </a:extLst>
          </p:cNvPr>
          <p:cNvSpPr txBox="1">
            <a:spLocks/>
          </p:cNvSpPr>
          <p:nvPr/>
        </p:nvSpPr>
        <p:spPr>
          <a:xfrm>
            <a:off x="913793" y="2716568"/>
            <a:ext cx="10353762" cy="12562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70C741-CCB6-4E81-837A-E8D665539648}"/>
              </a:ext>
            </a:extLst>
          </p:cNvPr>
          <p:cNvSpPr txBox="1">
            <a:spLocks/>
          </p:cNvSpPr>
          <p:nvPr/>
        </p:nvSpPr>
        <p:spPr>
          <a:xfrm>
            <a:off x="913793" y="3898803"/>
            <a:ext cx="10353762" cy="10484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42900">
              <a:buFont typeface="Wingdings" panose="05000000000000000000" pitchFamily="2" charset="2"/>
              <a:buChar char="Ø"/>
            </a:pPr>
            <a:r>
              <a:rPr lang="en-IN" sz="2100" spc="-1" dirty="0">
                <a:effectLst/>
              </a:rPr>
              <a:t>Complete working program on Product Marketing .</a:t>
            </a:r>
          </a:p>
          <a:p>
            <a:pPr indent="-342900">
              <a:buFont typeface="Wingdings" panose="05000000000000000000" pitchFamily="2" charset="2"/>
              <a:buChar char="Ø"/>
            </a:pPr>
            <a:r>
              <a:rPr lang="en-IN" sz="2100" spc="-1" dirty="0">
                <a:effectLst/>
              </a:rPr>
              <a:t>Recommending the product by using Collaborative Filtering.</a:t>
            </a:r>
          </a:p>
          <a:p>
            <a:pPr indent="-342900">
              <a:buFont typeface="Wingdings" panose="05000000000000000000" pitchFamily="2" charset="2"/>
              <a:buChar char="Ø"/>
            </a:pPr>
            <a:endParaRPr lang="en-IN" sz="2100" spc="-1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661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3300-23B4-409A-939A-7AC6D800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B6FF5-2A4D-48F2-B29E-21F97C00D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99587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100" spc="-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Marketing is the very important </a:t>
            </a:r>
            <a:r>
              <a:rPr lang="en-US" sz="2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of promoting and selling a product to a customer.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Marketing had 7 steps: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 your audience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 your product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plan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 to education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Promote, promote, and promote some more</a:t>
            </a:r>
            <a:endParaRPr lang="en-US" sz="1600" b="0" i="0" dirty="0"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Learn what’s working</a:t>
            </a:r>
            <a:endParaRPr lang="en-IN" sz="1600" dirty="0"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Hit repeat</a:t>
            </a:r>
            <a:endParaRPr lang="en-IN" sz="1600" b="0" i="0" dirty="0"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6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9610-2A6D-4E2D-BFC8-7333C286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2F70-C04B-41D1-8581-A9CCA4DC8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help of this project we can easily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Find our </a:t>
            </a:r>
            <a:r>
              <a:rPr lang="en-US" b="1" dirty="0"/>
              <a:t>TARGET AUDIENCE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Their</a:t>
            </a:r>
            <a:r>
              <a:rPr lang="en-US" b="1" dirty="0"/>
              <a:t> INTERESTS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/>
              <a:t>RECOMMEND</a:t>
            </a:r>
            <a:r>
              <a:rPr lang="en-US" dirty="0"/>
              <a:t> and </a:t>
            </a:r>
            <a:r>
              <a:rPr lang="en-US" b="1" dirty="0"/>
              <a:t>SUGGEST</a:t>
            </a:r>
            <a:r>
              <a:rPr lang="en-US" dirty="0"/>
              <a:t> a product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/>
              <a:t>ANALYZE</a:t>
            </a:r>
            <a:r>
              <a:rPr lang="en-US" dirty="0"/>
              <a:t> the product ratings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5122" name="Picture 2" descr="How to Write a Research Paper Conclusion in 5 Minutes? - EduBirdie.com">
            <a:extLst>
              <a:ext uri="{FF2B5EF4-FFF2-40B4-BE49-F238E27FC236}">
                <a16:creationId xmlns:a16="http://schemas.microsoft.com/office/drawing/2014/main" id="{2E5B33F7-CA00-47C9-8FA0-5D15037C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84" y="1979622"/>
            <a:ext cx="5157927" cy="289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94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A915B6-5237-4E42-9C32-E5B47E4108DD}"/>
              </a:ext>
            </a:extLst>
          </p:cNvPr>
          <p:cNvSpPr txBox="1"/>
          <p:nvPr/>
        </p:nvSpPr>
        <p:spPr>
          <a:xfrm>
            <a:off x="2716567" y="2485748"/>
            <a:ext cx="6374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29144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2447-985E-4AE7-849B-01479EAC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Segmentation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30ED-3059-4C4A-94B4-30A437BB4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533651"/>
            <a:ext cx="10353762" cy="3714749"/>
          </a:xfrm>
        </p:spPr>
        <p:txBody>
          <a:bodyPr/>
          <a:lstStyle/>
          <a:p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</a:rPr>
              <a:t>One of the fundamental ways in which businesses understand their customers is through segmentation. 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</a:rPr>
              <a:t>Typically, customers are segmented based on geographics, demographics, psychographics, behavior etc.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+mj-lt"/>
              </a:rPr>
              <a:t>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</a:rPr>
              <a:t>o target them with the right products and offers.</a:t>
            </a:r>
            <a:endParaRPr lang="en-IN" sz="1800" dirty="0">
              <a:solidFill>
                <a:schemeClr val="tx1"/>
              </a:solidFill>
              <a:latin typeface="+mj-lt"/>
            </a:endParaRPr>
          </a:p>
          <a:p>
            <a:endParaRPr lang="en-IN" dirty="0"/>
          </a:p>
        </p:txBody>
      </p:sp>
      <p:pic>
        <p:nvPicPr>
          <p:cNvPr id="1026" name="Picture 2" descr="African Journal of Geography and Regional Planning | ICI Journals Master Li">
            <a:extLst>
              <a:ext uri="{FF2B5EF4-FFF2-40B4-BE49-F238E27FC236}">
                <a16:creationId xmlns:a16="http://schemas.microsoft.com/office/drawing/2014/main" id="{418FCF01-3B22-40AA-9E93-D9DF510C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31" y="4003828"/>
            <a:ext cx="2355542" cy="17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 How to Define Your Ideal Customer | Branding Compass">
            <a:extLst>
              <a:ext uri="{FF2B5EF4-FFF2-40B4-BE49-F238E27FC236}">
                <a16:creationId xmlns:a16="http://schemas.microsoft.com/office/drawing/2014/main" id="{D6A1F56C-BBD1-4DC5-BF6E-E606F73A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48" y="4252403"/>
            <a:ext cx="4041455" cy="212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 Behavioral Segmentation Examples and Strategies | CleverTap">
            <a:extLst>
              <a:ext uri="{FF2B5EF4-FFF2-40B4-BE49-F238E27FC236}">
                <a16:creationId xmlns:a16="http://schemas.microsoft.com/office/drawing/2014/main" id="{973D4A28-9420-4573-A5D6-6F50FAD8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351" y="3761533"/>
            <a:ext cx="2132944" cy="26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7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Customer Segmentation Types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2624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887841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6DC4846-EFCF-4432-A07D-76DEF01C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13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Customer Segmentation Types - Sub</a:t>
            </a:r>
          </a:p>
        </p:txBody>
      </p:sp>
    </p:spTree>
    <p:extLst>
      <p:ext uri="{BB962C8B-B14F-4D97-AF65-F5344CB8AC3E}">
        <p14:creationId xmlns:p14="http://schemas.microsoft.com/office/powerpoint/2010/main" val="268763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7DDF-998E-4D13-9928-92348CD2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recommendation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EA34-04AD-4167-BB90-597A232FA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Product recommendation is one type of marketing.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Our product is recommended based on the customer previous purchased, search history.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any two customers have similarities then recommend the product to each others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021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5554-43D9-4852-AE90-6AFD700C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2656-D86A-4556-9572-50CD889DC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know whether our product is a success or failure the only way is customer review and customer rating.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sentiment analysis one type of text analysis.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help to find whether the give review is positive publicity, negative publicity or neutral publicity.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8668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2C90-CEA9-4F84-A5B2-2A830432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WORKFLOW USED IN ARTIFICIAL INTELLIGENCE</a:t>
            </a: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AECC0C-A9D9-4A64-8C08-62B31212B9A6}"/>
              </a:ext>
            </a:extLst>
          </p:cNvPr>
          <p:cNvSpPr/>
          <p:nvPr/>
        </p:nvSpPr>
        <p:spPr>
          <a:xfrm>
            <a:off x="455417" y="2316145"/>
            <a:ext cx="1695635" cy="1713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10BBA-BAA5-4CBE-B955-BA66E7549357}"/>
              </a:ext>
            </a:extLst>
          </p:cNvPr>
          <p:cNvSpPr/>
          <p:nvPr/>
        </p:nvSpPr>
        <p:spPr>
          <a:xfrm>
            <a:off x="1912835" y="4185822"/>
            <a:ext cx="1695635" cy="1713391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C8530D-7029-4E67-82E4-283F1D0A75BF}"/>
              </a:ext>
            </a:extLst>
          </p:cNvPr>
          <p:cNvSpPr/>
          <p:nvPr/>
        </p:nvSpPr>
        <p:spPr>
          <a:xfrm>
            <a:off x="3608470" y="2316147"/>
            <a:ext cx="1695635" cy="171339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77DC12-79A3-40A3-B9FB-78530736C199}"/>
              </a:ext>
            </a:extLst>
          </p:cNvPr>
          <p:cNvSpPr/>
          <p:nvPr/>
        </p:nvSpPr>
        <p:spPr>
          <a:xfrm>
            <a:off x="5065888" y="4185821"/>
            <a:ext cx="1695635" cy="1713391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E076A1-B7A5-4306-A0F8-10E254C2686C}"/>
              </a:ext>
            </a:extLst>
          </p:cNvPr>
          <p:cNvSpPr/>
          <p:nvPr/>
        </p:nvSpPr>
        <p:spPr>
          <a:xfrm>
            <a:off x="6761523" y="2316147"/>
            <a:ext cx="1695635" cy="17133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8C0201-08ED-46E1-91D2-5AECAF789BE1}"/>
              </a:ext>
            </a:extLst>
          </p:cNvPr>
          <p:cNvSpPr/>
          <p:nvPr/>
        </p:nvSpPr>
        <p:spPr>
          <a:xfrm>
            <a:off x="8457158" y="4185821"/>
            <a:ext cx="1695635" cy="17133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18BBB4-D526-4DD0-9750-0B2851A70E4F}"/>
              </a:ext>
            </a:extLst>
          </p:cNvPr>
          <p:cNvSpPr/>
          <p:nvPr/>
        </p:nvSpPr>
        <p:spPr>
          <a:xfrm>
            <a:off x="9914576" y="2316146"/>
            <a:ext cx="1695635" cy="171339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E1EFA-3610-49D3-BEE9-DEABC0555955}"/>
              </a:ext>
            </a:extLst>
          </p:cNvPr>
          <p:cNvSpPr txBox="1"/>
          <p:nvPr/>
        </p:nvSpPr>
        <p:spPr>
          <a:xfrm>
            <a:off x="581789" y="2849674"/>
            <a:ext cx="147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Get the data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E31E9-FD4E-465B-B609-0C45FA05C756}"/>
              </a:ext>
            </a:extLst>
          </p:cNvPr>
          <p:cNvSpPr txBox="1"/>
          <p:nvPr/>
        </p:nvSpPr>
        <p:spPr>
          <a:xfrm>
            <a:off x="2240855" y="4719350"/>
            <a:ext cx="147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Prepare Questions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33CA7-B201-4A00-9D4D-D83E32C262D9}"/>
              </a:ext>
            </a:extLst>
          </p:cNvPr>
          <p:cNvSpPr txBox="1"/>
          <p:nvPr/>
        </p:nvSpPr>
        <p:spPr>
          <a:xfrm>
            <a:off x="5254413" y="4712617"/>
            <a:ext cx="147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Add data into table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AF6FD-2A9F-4FF0-BD76-9A4161541897}"/>
              </a:ext>
            </a:extLst>
          </p:cNvPr>
          <p:cNvSpPr txBox="1"/>
          <p:nvPr/>
        </p:nvSpPr>
        <p:spPr>
          <a:xfrm>
            <a:off x="6811153" y="2849151"/>
            <a:ext cx="183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Check the quality of dataset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62A4C-1A0E-4FB2-8FC4-7B03DCF5545E}"/>
              </a:ext>
            </a:extLst>
          </p:cNvPr>
          <p:cNvSpPr txBox="1"/>
          <p:nvPr/>
        </p:nvSpPr>
        <p:spPr>
          <a:xfrm>
            <a:off x="8645745" y="4715720"/>
            <a:ext cx="183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Transform Feature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B13F5-C61A-4AEB-90FE-F38880E1605C}"/>
              </a:ext>
            </a:extLst>
          </p:cNvPr>
          <p:cNvSpPr txBox="1"/>
          <p:nvPr/>
        </p:nvSpPr>
        <p:spPr>
          <a:xfrm>
            <a:off x="3823974" y="2849151"/>
            <a:ext cx="183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Get the answers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8519C-201A-40FE-9792-C7FCA794DA24}"/>
              </a:ext>
            </a:extLst>
          </p:cNvPr>
          <p:cNvSpPr txBox="1"/>
          <p:nvPr/>
        </p:nvSpPr>
        <p:spPr>
          <a:xfrm>
            <a:off x="10152793" y="2849672"/>
            <a:ext cx="183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Use the answers</a:t>
            </a:r>
            <a:endParaRPr lang="en-IN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544847B-50CB-45F8-BEB4-56D97595A2EB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H="1">
            <a:off x="1912835" y="3172841"/>
            <a:ext cx="238217" cy="1869677"/>
          </a:xfrm>
          <a:prstGeom prst="curvedConnector5">
            <a:avLst>
              <a:gd name="adj1" fmla="val -95963"/>
              <a:gd name="adj2" fmla="val 50000"/>
              <a:gd name="adj3" fmla="val 195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299294A-6103-4D4B-A00C-CEBB4BD0FA1C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>
          <a:xfrm rot="5400000" flipH="1" flipV="1">
            <a:off x="2852361" y="3680633"/>
            <a:ext cx="1263899" cy="24832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DADEA4D-719F-44EE-AD08-A6F03126ABE1}"/>
              </a:ext>
            </a:extLst>
          </p:cNvPr>
          <p:cNvCxnSpPr>
            <a:cxnSpLocks/>
            <a:stCxn id="6" idx="5"/>
            <a:endCxn id="7" idx="0"/>
          </p:cNvCxnSpPr>
          <p:nvPr/>
        </p:nvCxnSpPr>
        <p:spPr>
          <a:xfrm rot="16200000" flipH="1">
            <a:off x="5281144" y="3553258"/>
            <a:ext cx="407203" cy="8579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98453134-230A-4553-B3E0-F129C49D6BE7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6761523" y="3778618"/>
            <a:ext cx="248320" cy="126389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A490993-0FC2-4CCD-8924-618CCFB05EA7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 rot="16200000" flipH="1">
            <a:off x="8128097" y="3859359"/>
            <a:ext cx="658123" cy="49664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38E2F36B-E5F6-4E93-9897-4E8EA2126F36}"/>
              </a:ext>
            </a:extLst>
          </p:cNvPr>
          <p:cNvCxnSpPr>
            <a:cxnSpLocks/>
            <a:stCxn id="9" idx="7"/>
            <a:endCxn id="10" idx="4"/>
          </p:cNvCxnSpPr>
          <p:nvPr/>
        </p:nvCxnSpPr>
        <p:spPr>
          <a:xfrm rot="5400000" flipH="1" flipV="1">
            <a:off x="10129831" y="3804179"/>
            <a:ext cx="407204" cy="8579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886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{D2710349-30D9-4684-8649-559F3CC531C5}tf12214701_win32</Template>
  <TotalTime>937</TotalTime>
  <Words>876</Words>
  <Application>Microsoft Office PowerPoint</Application>
  <PresentationFormat>Widescreen</PresentationFormat>
  <Paragraphs>115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Goudy Old Style</vt:lpstr>
      <vt:lpstr>Goudy Old Style (Headings)</vt:lpstr>
      <vt:lpstr>Playfair Display</vt:lpstr>
      <vt:lpstr>Times New Roman</vt:lpstr>
      <vt:lpstr>Wingdings</vt:lpstr>
      <vt:lpstr>Wingdings 2</vt:lpstr>
      <vt:lpstr>SlateVTI</vt:lpstr>
      <vt:lpstr>Customer Segmentation, Product Recommendation and Sentiment Analysis   Using Artificial Intelligence</vt:lpstr>
      <vt:lpstr>Abstract</vt:lpstr>
      <vt:lpstr>Introduction </vt:lpstr>
      <vt:lpstr>Customer Segmentation</vt:lpstr>
      <vt:lpstr>Customer Segmentation Types</vt:lpstr>
      <vt:lpstr>Customer Segmentation Types - Sub</vt:lpstr>
      <vt:lpstr>Product recommendation</vt:lpstr>
      <vt:lpstr>Sentiment Analysis</vt:lpstr>
      <vt:lpstr>WORKFLOW USED IN ARTIFICIAL INTELLIGENCE</vt:lpstr>
      <vt:lpstr>Modules </vt:lpstr>
      <vt:lpstr>K -  Means Clustering using Elbow Technique</vt:lpstr>
      <vt:lpstr>PowerPoint Presentation</vt:lpstr>
      <vt:lpstr>Content Based Filtering using Cosine Similarity</vt:lpstr>
      <vt:lpstr>PowerPoint Presentation</vt:lpstr>
      <vt:lpstr>Sentiment Analysis using Linear Regression</vt:lpstr>
      <vt:lpstr>Flow Chart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Using Artificial Intelligence</dc:title>
  <dc:creator>SRI VINAY TEJA PAPPU</dc:creator>
  <cp:lastModifiedBy>SRI VINAY TEJA PAPPU</cp:lastModifiedBy>
  <cp:revision>31</cp:revision>
  <dcterms:created xsi:type="dcterms:W3CDTF">2021-03-01T06:57:57Z</dcterms:created>
  <dcterms:modified xsi:type="dcterms:W3CDTF">2021-03-26T16:08:05Z</dcterms:modified>
</cp:coreProperties>
</file>